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D39"/>
    <a:srgbClr val="C0BDED"/>
    <a:srgbClr val="030032"/>
    <a:srgbClr val="BBB7EB"/>
    <a:srgbClr val="463EA9"/>
    <a:srgbClr val="0B0559"/>
    <a:srgbClr val="DAD8F4"/>
    <a:srgbClr val="8680DD"/>
    <a:srgbClr val="5148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28AC5C-C0C0-4D42-AF17-7DB2A1130403}" v="399" dt="2025-04-12T11:15:46.5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072" y="5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sson, Jill (UMSL-Student)" userId="S::jlshrf@umsystem.edu::b78ed8ed-771b-46ca-a759-0520d2c64f40" providerId="AD" clId="Web-{E8D66808-9EC5-A8CC-736A-C4C696B6ED30}"/>
    <pc:docChg chg="modSld">
      <pc:chgData name="Sisson, Jill (UMSL-Student)" userId="S::jlshrf@umsystem.edu::b78ed8ed-771b-46ca-a759-0520d2c64f40" providerId="AD" clId="Web-{E8D66808-9EC5-A8CC-736A-C4C696B6ED30}" dt="2025-04-10T16:52:37.043" v="75" actId="1076"/>
      <pc:docMkLst>
        <pc:docMk/>
      </pc:docMkLst>
      <pc:sldChg chg="addSp modSp">
        <pc:chgData name="Sisson, Jill (UMSL-Student)" userId="S::jlshrf@umsystem.edu::b78ed8ed-771b-46ca-a759-0520d2c64f40" providerId="AD" clId="Web-{E8D66808-9EC5-A8CC-736A-C4C696B6ED30}" dt="2025-04-10T16:52:37.043" v="75" actId="1076"/>
        <pc:sldMkLst>
          <pc:docMk/>
          <pc:sldMk cId="2941928594" sldId="265"/>
        </pc:sldMkLst>
        <pc:spChg chg="ord">
          <ac:chgData name="Sisson, Jill (UMSL-Student)" userId="S::jlshrf@umsystem.edu::b78ed8ed-771b-46ca-a759-0520d2c64f40" providerId="AD" clId="Web-{E8D66808-9EC5-A8CC-736A-C4C696B6ED30}" dt="2025-04-10T16:51:11.543" v="50"/>
          <ac:spMkLst>
            <pc:docMk/>
            <pc:sldMk cId="2941928594" sldId="265"/>
            <ac:spMk id="4" creationId="{E96A5FC2-3129-8D91-B957-D17773C3F8E0}"/>
          </ac:spMkLst>
        </pc:spChg>
        <pc:spChg chg="ord">
          <ac:chgData name="Sisson, Jill (UMSL-Student)" userId="S::jlshrf@umsystem.edu::b78ed8ed-771b-46ca-a759-0520d2c64f40" providerId="AD" clId="Web-{E8D66808-9EC5-A8CC-736A-C4C696B6ED30}" dt="2025-04-10T16:51:34.668" v="64"/>
          <ac:spMkLst>
            <pc:docMk/>
            <pc:sldMk cId="2941928594" sldId="265"/>
            <ac:spMk id="17" creationId="{DF1C7C40-B185-1F8A-E53D-0470CE726C6D}"/>
          </ac:spMkLst>
        </pc:spChg>
        <pc:spChg chg="mod ord">
          <ac:chgData name="Sisson, Jill (UMSL-Student)" userId="S::jlshrf@umsystem.edu::b78ed8ed-771b-46ca-a759-0520d2c64f40" providerId="AD" clId="Web-{E8D66808-9EC5-A8CC-736A-C4C696B6ED30}" dt="2025-04-10T16:52:18.637" v="73" actId="14100"/>
          <ac:spMkLst>
            <pc:docMk/>
            <pc:sldMk cId="2941928594" sldId="265"/>
            <ac:spMk id="18" creationId="{F50B75EB-0B2F-1296-FE23-FBFBA942706B}"/>
          </ac:spMkLst>
        </pc:spChg>
        <pc:spChg chg="mod ord">
          <ac:chgData name="Sisson, Jill (UMSL-Student)" userId="S::jlshrf@umsystem.edu::b78ed8ed-771b-46ca-a759-0520d2c64f40" providerId="AD" clId="Web-{E8D66808-9EC5-A8CC-736A-C4C696B6ED30}" dt="2025-04-10T16:51:18.543" v="54"/>
          <ac:spMkLst>
            <pc:docMk/>
            <pc:sldMk cId="2941928594" sldId="265"/>
            <ac:spMk id="20" creationId="{2C5B9C24-406D-1758-6A5C-34C5D295E26C}"/>
          </ac:spMkLst>
        </pc:spChg>
        <pc:spChg chg="ord">
          <ac:chgData name="Sisson, Jill (UMSL-Student)" userId="S::jlshrf@umsystem.edu::b78ed8ed-771b-46ca-a759-0520d2c64f40" providerId="AD" clId="Web-{E8D66808-9EC5-A8CC-736A-C4C696B6ED30}" dt="2025-04-10T16:51:12.387" v="51"/>
          <ac:spMkLst>
            <pc:docMk/>
            <pc:sldMk cId="2941928594" sldId="265"/>
            <ac:spMk id="23" creationId="{F0FA1893-F18E-DD98-0E1B-DD631E3B22FB}"/>
          </ac:spMkLst>
        </pc:spChg>
        <pc:picChg chg="ord">
          <ac:chgData name="Sisson, Jill (UMSL-Student)" userId="S::jlshrf@umsystem.edu::b78ed8ed-771b-46ca-a759-0520d2c64f40" providerId="AD" clId="Web-{E8D66808-9EC5-A8CC-736A-C4C696B6ED30}" dt="2025-04-10T16:50:55.824" v="42"/>
          <ac:picMkLst>
            <pc:docMk/>
            <pc:sldMk cId="2941928594" sldId="265"/>
            <ac:picMk id="3" creationId="{22E6C641-2046-BB4B-3468-29388E5D6BB1}"/>
          </ac:picMkLst>
        </pc:picChg>
        <pc:picChg chg="ord">
          <ac:chgData name="Sisson, Jill (UMSL-Student)" userId="S::jlshrf@umsystem.edu::b78ed8ed-771b-46ca-a759-0520d2c64f40" providerId="AD" clId="Web-{E8D66808-9EC5-A8CC-736A-C4C696B6ED30}" dt="2025-04-10T16:51:15.668" v="53"/>
          <ac:picMkLst>
            <pc:docMk/>
            <pc:sldMk cId="2941928594" sldId="265"/>
            <ac:picMk id="21" creationId="{F2911C7D-74FB-4F07-0A7B-A9F6E3920A5C}"/>
          </ac:picMkLst>
        </pc:picChg>
        <pc:picChg chg="ord">
          <ac:chgData name="Sisson, Jill (UMSL-Student)" userId="S::jlshrf@umsystem.edu::b78ed8ed-771b-46ca-a759-0520d2c64f40" providerId="AD" clId="Web-{E8D66808-9EC5-A8CC-736A-C4C696B6ED30}" dt="2025-04-10T16:51:14.152" v="52"/>
          <ac:picMkLst>
            <pc:docMk/>
            <pc:sldMk cId="2941928594" sldId="265"/>
            <ac:picMk id="22" creationId="{1AD9A955-E2EE-5D30-B0A6-28BD81AA7730}"/>
          </ac:picMkLst>
        </pc:picChg>
      </pc:sldChg>
    </pc:docChg>
  </pc:docChgLst>
  <pc:docChgLst>
    <pc:chgData name="Davis, Sean (UMSL-Student)" userId="50e79e08-4c00-42cc-963b-77a9f8470318" providerId="ADAL" clId="{E028AC5C-C0C0-4D42-AF17-7DB2A1130403}"/>
    <pc:docChg chg="undo redo custSel addSld delSld modSld sldOrd modMainMaster">
      <pc:chgData name="Davis, Sean (UMSL-Student)" userId="50e79e08-4c00-42cc-963b-77a9f8470318" providerId="ADAL" clId="{E028AC5C-C0C0-4D42-AF17-7DB2A1130403}" dt="2025-04-12T11:17:08.183" v="7158" actId="1076"/>
      <pc:docMkLst>
        <pc:docMk/>
      </pc:docMkLst>
      <pc:sldChg chg="addSp delSp modSp new mod setBg">
        <pc:chgData name="Davis, Sean (UMSL-Student)" userId="50e79e08-4c00-42cc-963b-77a9f8470318" providerId="ADAL" clId="{E028AC5C-C0C0-4D42-AF17-7DB2A1130403}" dt="2025-04-10T13:28:14.026" v="6895" actId="167"/>
        <pc:sldMkLst>
          <pc:docMk/>
          <pc:sldMk cId="549163500" sldId="256"/>
        </pc:sldMkLst>
        <pc:spChg chg="add del mod">
          <ac:chgData name="Davis, Sean (UMSL-Student)" userId="50e79e08-4c00-42cc-963b-77a9f8470318" providerId="ADAL" clId="{E028AC5C-C0C0-4D42-AF17-7DB2A1130403}" dt="2025-04-09T22:19:37.947" v="5875" actId="1076"/>
          <ac:spMkLst>
            <pc:docMk/>
            <pc:sldMk cId="549163500" sldId="256"/>
            <ac:spMk id="2" creationId="{C04DA111-FB07-8C80-9C6A-CBF09592CC45}"/>
          </ac:spMkLst>
        </pc:spChg>
        <pc:spChg chg="add mod">
          <ac:chgData name="Davis, Sean (UMSL-Student)" userId="50e79e08-4c00-42cc-963b-77a9f8470318" providerId="ADAL" clId="{E028AC5C-C0C0-4D42-AF17-7DB2A1130403}" dt="2025-04-09T22:19:37.947" v="5875" actId="1076"/>
          <ac:spMkLst>
            <pc:docMk/>
            <pc:sldMk cId="549163500" sldId="256"/>
            <ac:spMk id="6" creationId="{4B096B11-D3BD-8121-6704-BFC95D4CC29C}"/>
          </ac:spMkLst>
        </pc:spChg>
        <pc:spChg chg="add mod">
          <ac:chgData name="Davis, Sean (UMSL-Student)" userId="50e79e08-4c00-42cc-963b-77a9f8470318" providerId="ADAL" clId="{E028AC5C-C0C0-4D42-AF17-7DB2A1130403}" dt="2025-04-09T22:19:37.947" v="5875" actId="1076"/>
          <ac:spMkLst>
            <pc:docMk/>
            <pc:sldMk cId="549163500" sldId="256"/>
            <ac:spMk id="7" creationId="{5CD6E303-84FF-0F0E-AC13-2EF315041AD5}"/>
          </ac:spMkLst>
        </pc:spChg>
        <pc:spChg chg="add del mod">
          <ac:chgData name="Davis, Sean (UMSL-Student)" userId="50e79e08-4c00-42cc-963b-77a9f8470318" providerId="ADAL" clId="{E028AC5C-C0C0-4D42-AF17-7DB2A1130403}" dt="2025-04-09T23:14:30.704" v="6751" actId="207"/>
          <ac:spMkLst>
            <pc:docMk/>
            <pc:sldMk cId="549163500" sldId="256"/>
            <ac:spMk id="20" creationId="{CA276B07-AA97-CD8D-4BB6-B4A28687C54A}"/>
          </ac:spMkLst>
        </pc:spChg>
        <pc:spChg chg="add mod">
          <ac:chgData name="Davis, Sean (UMSL-Student)" userId="50e79e08-4c00-42cc-963b-77a9f8470318" providerId="ADAL" clId="{E028AC5C-C0C0-4D42-AF17-7DB2A1130403}" dt="2025-04-09T20:45:38.766" v="4430"/>
          <ac:spMkLst>
            <pc:docMk/>
            <pc:sldMk cId="549163500" sldId="256"/>
            <ac:spMk id="27" creationId="{68E0CD04-522A-5DCC-33A0-54B46D40C885}"/>
          </ac:spMkLst>
        </pc:spChg>
        <pc:picChg chg="add mod ord">
          <ac:chgData name="Davis, Sean (UMSL-Student)" userId="50e79e08-4c00-42cc-963b-77a9f8470318" providerId="ADAL" clId="{E028AC5C-C0C0-4D42-AF17-7DB2A1130403}" dt="2025-04-10T13:28:14.026" v="6895" actId="167"/>
          <ac:picMkLst>
            <pc:docMk/>
            <pc:sldMk cId="549163500" sldId="256"/>
            <ac:picMk id="19" creationId="{C66DAFFB-51BE-CF9F-554C-3B6F980CA497}"/>
          </ac:picMkLst>
        </pc:picChg>
        <pc:picChg chg="add mod">
          <ac:chgData name="Davis, Sean (UMSL-Student)" userId="50e79e08-4c00-42cc-963b-77a9f8470318" providerId="ADAL" clId="{E028AC5C-C0C0-4D42-AF17-7DB2A1130403}" dt="2025-04-09T16:35:54.510" v="2621" actId="1076"/>
          <ac:picMkLst>
            <pc:docMk/>
            <pc:sldMk cId="549163500" sldId="256"/>
            <ac:picMk id="24" creationId="{6D2A4427-A6EE-FC85-38CF-1CD83B457684}"/>
          </ac:picMkLst>
        </pc:picChg>
        <pc:picChg chg="add del mod">
          <ac:chgData name="Davis, Sean (UMSL-Student)" userId="50e79e08-4c00-42cc-963b-77a9f8470318" providerId="ADAL" clId="{E028AC5C-C0C0-4D42-AF17-7DB2A1130403}" dt="2025-04-09T16:35:54.510" v="2621" actId="1076"/>
          <ac:picMkLst>
            <pc:docMk/>
            <pc:sldMk cId="549163500" sldId="256"/>
            <ac:picMk id="26" creationId="{FF4CF732-7957-0125-97BB-2C60EA960E42}"/>
          </ac:picMkLst>
        </pc:picChg>
        <pc:picChg chg="add mod">
          <ac:chgData name="Davis, Sean (UMSL-Student)" userId="50e79e08-4c00-42cc-963b-77a9f8470318" providerId="ADAL" clId="{E028AC5C-C0C0-4D42-AF17-7DB2A1130403}" dt="2025-04-09T22:19:45.539" v="5877" actId="1076"/>
          <ac:picMkLst>
            <pc:docMk/>
            <pc:sldMk cId="549163500" sldId="256"/>
            <ac:picMk id="32" creationId="{01372862-9C00-52E8-A037-4B32BF756BF7}"/>
          </ac:picMkLst>
        </pc:picChg>
      </pc:sldChg>
      <pc:sldChg chg="addSp delSp modSp new mod">
        <pc:chgData name="Davis, Sean (UMSL-Student)" userId="50e79e08-4c00-42cc-963b-77a9f8470318" providerId="ADAL" clId="{E028AC5C-C0C0-4D42-AF17-7DB2A1130403}" dt="2025-04-10T13:28:21.208" v="6896" actId="167"/>
        <pc:sldMkLst>
          <pc:docMk/>
          <pc:sldMk cId="723415668" sldId="257"/>
        </pc:sldMkLst>
        <pc:spChg chg="mod">
          <ac:chgData name="Davis, Sean (UMSL-Student)" userId="50e79e08-4c00-42cc-963b-77a9f8470318" providerId="ADAL" clId="{E028AC5C-C0C0-4D42-AF17-7DB2A1130403}" dt="2025-04-09T23:14:51.457" v="6752" actId="207"/>
          <ac:spMkLst>
            <pc:docMk/>
            <pc:sldMk cId="723415668" sldId="257"/>
            <ac:spMk id="3" creationId="{EB683BFC-EF3F-3193-3DC0-11EAAEB148DE}"/>
          </ac:spMkLst>
        </pc:spChg>
        <pc:spChg chg="add mod">
          <ac:chgData name="Davis, Sean (UMSL-Student)" userId="50e79e08-4c00-42cc-963b-77a9f8470318" providerId="ADAL" clId="{E028AC5C-C0C0-4D42-AF17-7DB2A1130403}" dt="2025-04-09T21:52:37.256" v="5593" actId="255"/>
          <ac:spMkLst>
            <pc:docMk/>
            <pc:sldMk cId="723415668" sldId="257"/>
            <ac:spMk id="12" creationId="{ED3764F7-760C-B145-3EC4-0B4026273492}"/>
          </ac:spMkLst>
        </pc:spChg>
        <pc:spChg chg="add mod">
          <ac:chgData name="Davis, Sean (UMSL-Student)" userId="50e79e08-4c00-42cc-963b-77a9f8470318" providerId="ADAL" clId="{E028AC5C-C0C0-4D42-AF17-7DB2A1130403}" dt="2025-04-09T17:19:03.008" v="2788" actId="1076"/>
          <ac:spMkLst>
            <pc:docMk/>
            <pc:sldMk cId="723415668" sldId="257"/>
            <ac:spMk id="15" creationId="{A8877345-B3A0-A81D-AB54-73583260B796}"/>
          </ac:spMkLst>
        </pc:spChg>
        <pc:spChg chg="add mod">
          <ac:chgData name="Davis, Sean (UMSL-Student)" userId="50e79e08-4c00-42cc-963b-77a9f8470318" providerId="ADAL" clId="{E028AC5C-C0C0-4D42-AF17-7DB2A1130403}" dt="2025-04-09T17:18:39.764" v="2784" actId="1076"/>
          <ac:spMkLst>
            <pc:docMk/>
            <pc:sldMk cId="723415668" sldId="257"/>
            <ac:spMk id="16" creationId="{10B4AD06-4EB7-1917-2BF1-A5A09BF22DC0}"/>
          </ac:spMkLst>
        </pc:spChg>
        <pc:picChg chg="add del mod ord">
          <ac:chgData name="Davis, Sean (UMSL-Student)" userId="50e79e08-4c00-42cc-963b-77a9f8470318" providerId="ADAL" clId="{E028AC5C-C0C0-4D42-AF17-7DB2A1130403}" dt="2025-04-10T13:28:21.208" v="6896" actId="167"/>
          <ac:picMkLst>
            <pc:docMk/>
            <pc:sldMk cId="723415668" sldId="257"/>
            <ac:picMk id="10" creationId="{7A097B7E-A2E2-ED96-E2AF-F3E42C3A15F3}"/>
          </ac:picMkLst>
        </pc:picChg>
        <pc:picChg chg="add mod">
          <ac:chgData name="Davis, Sean (UMSL-Student)" userId="50e79e08-4c00-42cc-963b-77a9f8470318" providerId="ADAL" clId="{E028AC5C-C0C0-4D42-AF17-7DB2A1130403}" dt="2025-04-09T17:19:03.008" v="2788" actId="1076"/>
          <ac:picMkLst>
            <pc:docMk/>
            <pc:sldMk cId="723415668" sldId="257"/>
            <ac:picMk id="13" creationId="{740306D5-9314-821C-BDCC-99F7253263CB}"/>
          </ac:picMkLst>
        </pc:picChg>
        <pc:picChg chg="add mod">
          <ac:chgData name="Davis, Sean (UMSL-Student)" userId="50e79e08-4c00-42cc-963b-77a9f8470318" providerId="ADAL" clId="{E028AC5C-C0C0-4D42-AF17-7DB2A1130403}" dt="2025-04-09T17:19:03.008" v="2788" actId="1076"/>
          <ac:picMkLst>
            <pc:docMk/>
            <pc:sldMk cId="723415668" sldId="257"/>
            <ac:picMk id="14" creationId="{534D7992-77AB-4FF8-6829-28F24C0D6384}"/>
          </ac:picMkLst>
        </pc:picChg>
      </pc:sldChg>
      <pc:sldChg chg="addSp delSp modSp new mod">
        <pc:chgData name="Davis, Sean (UMSL-Student)" userId="50e79e08-4c00-42cc-963b-77a9f8470318" providerId="ADAL" clId="{E028AC5C-C0C0-4D42-AF17-7DB2A1130403}" dt="2025-04-10T16:18:26.028" v="7113" actId="20577"/>
        <pc:sldMkLst>
          <pc:docMk/>
          <pc:sldMk cId="1389694119" sldId="258"/>
        </pc:sldMkLst>
        <pc:spChg chg="mod">
          <ac:chgData name="Davis, Sean (UMSL-Student)" userId="50e79e08-4c00-42cc-963b-77a9f8470318" providerId="ADAL" clId="{E028AC5C-C0C0-4D42-AF17-7DB2A1130403}" dt="2025-04-09T21:16:37.947" v="4493" actId="2710"/>
          <ac:spMkLst>
            <pc:docMk/>
            <pc:sldMk cId="1389694119" sldId="258"/>
            <ac:spMk id="3" creationId="{8A2CE238-CF97-7E33-C972-DDD0528B9213}"/>
          </ac:spMkLst>
        </pc:spChg>
        <pc:spChg chg="add mod">
          <ac:chgData name="Davis, Sean (UMSL-Student)" userId="50e79e08-4c00-42cc-963b-77a9f8470318" providerId="ADAL" clId="{E028AC5C-C0C0-4D42-AF17-7DB2A1130403}" dt="2025-04-10T16:18:26.028" v="7113" actId="20577"/>
          <ac:spMkLst>
            <pc:docMk/>
            <pc:sldMk cId="1389694119" sldId="258"/>
            <ac:spMk id="6" creationId="{9E920DF0-01B6-C4BF-97D1-E5B210B844B0}"/>
          </ac:spMkLst>
        </pc:spChg>
        <pc:spChg chg="add mod">
          <ac:chgData name="Davis, Sean (UMSL-Student)" userId="50e79e08-4c00-42cc-963b-77a9f8470318" providerId="ADAL" clId="{E028AC5C-C0C0-4D42-AF17-7DB2A1130403}" dt="2025-04-09T22:32:10.203" v="6282" actId="1076"/>
          <ac:spMkLst>
            <pc:docMk/>
            <pc:sldMk cId="1389694119" sldId="258"/>
            <ac:spMk id="17" creationId="{AADEC9AD-97A7-005F-6035-65F2DB591E0D}"/>
          </ac:spMkLst>
        </pc:spChg>
        <pc:spChg chg="add mod">
          <ac:chgData name="Davis, Sean (UMSL-Student)" userId="50e79e08-4c00-42cc-963b-77a9f8470318" providerId="ADAL" clId="{E028AC5C-C0C0-4D42-AF17-7DB2A1130403}" dt="2025-04-09T22:32:30.860" v="6283" actId="14100"/>
          <ac:spMkLst>
            <pc:docMk/>
            <pc:sldMk cId="1389694119" sldId="258"/>
            <ac:spMk id="18" creationId="{7C9F19BB-F357-217E-60FB-6A0EC8DFABB7}"/>
          </ac:spMkLst>
        </pc:spChg>
        <pc:picChg chg="add mod ord">
          <ac:chgData name="Davis, Sean (UMSL-Student)" userId="50e79e08-4c00-42cc-963b-77a9f8470318" providerId="ADAL" clId="{E028AC5C-C0C0-4D42-AF17-7DB2A1130403}" dt="2025-04-10T13:28:41.478" v="6897" actId="167"/>
          <ac:picMkLst>
            <pc:docMk/>
            <pc:sldMk cId="1389694119" sldId="258"/>
            <ac:picMk id="2" creationId="{F5C57F85-650E-64CD-1FB4-C1EEFC4FDA22}"/>
          </ac:picMkLst>
        </pc:picChg>
        <pc:picChg chg="add mod">
          <ac:chgData name="Davis, Sean (UMSL-Student)" userId="50e79e08-4c00-42cc-963b-77a9f8470318" providerId="ADAL" clId="{E028AC5C-C0C0-4D42-AF17-7DB2A1130403}" dt="2025-04-09T22:32:10.203" v="6282" actId="1076"/>
          <ac:picMkLst>
            <pc:docMk/>
            <pc:sldMk cId="1389694119" sldId="258"/>
            <ac:picMk id="15" creationId="{3C5357C3-1265-FB02-F1EF-EF0212B382E7}"/>
          </ac:picMkLst>
        </pc:picChg>
        <pc:picChg chg="add mod">
          <ac:chgData name="Davis, Sean (UMSL-Student)" userId="50e79e08-4c00-42cc-963b-77a9f8470318" providerId="ADAL" clId="{E028AC5C-C0C0-4D42-AF17-7DB2A1130403}" dt="2025-04-09T22:32:10.203" v="6282" actId="1076"/>
          <ac:picMkLst>
            <pc:docMk/>
            <pc:sldMk cId="1389694119" sldId="258"/>
            <ac:picMk id="16" creationId="{86FF443A-2003-4410-B93B-C3AFA6155AF1}"/>
          </ac:picMkLst>
        </pc:picChg>
        <pc:picChg chg="add mod ord modCrop">
          <ac:chgData name="Davis, Sean (UMSL-Student)" userId="50e79e08-4c00-42cc-963b-77a9f8470318" providerId="ADAL" clId="{E028AC5C-C0C0-4D42-AF17-7DB2A1130403}" dt="2025-04-09T23:15:45.414" v="6760" actId="208"/>
          <ac:picMkLst>
            <pc:docMk/>
            <pc:sldMk cId="1389694119" sldId="258"/>
            <ac:picMk id="19" creationId="{4E5B5C7E-3F23-8600-9B82-675DF105825C}"/>
          </ac:picMkLst>
        </pc:picChg>
      </pc:sldChg>
      <pc:sldChg chg="addSp delSp modSp new mod">
        <pc:chgData name="Davis, Sean (UMSL-Student)" userId="50e79e08-4c00-42cc-963b-77a9f8470318" providerId="ADAL" clId="{E028AC5C-C0C0-4D42-AF17-7DB2A1130403}" dt="2025-04-10T13:28:47.369" v="6898" actId="167"/>
        <pc:sldMkLst>
          <pc:docMk/>
          <pc:sldMk cId="1316939541" sldId="259"/>
        </pc:sldMkLst>
        <pc:spChg chg="mod">
          <ac:chgData name="Davis, Sean (UMSL-Student)" userId="50e79e08-4c00-42cc-963b-77a9f8470318" providerId="ADAL" clId="{E028AC5C-C0C0-4D42-AF17-7DB2A1130403}" dt="2025-04-09T22:39:31.489" v="6367" actId="2711"/>
          <ac:spMkLst>
            <pc:docMk/>
            <pc:sldMk cId="1316939541" sldId="259"/>
            <ac:spMk id="3" creationId="{CB2E8C9C-BE12-BD7B-1BD6-3457311E3234}"/>
          </ac:spMkLst>
        </pc:spChg>
        <pc:spChg chg="add mod">
          <ac:chgData name="Davis, Sean (UMSL-Student)" userId="50e79e08-4c00-42cc-963b-77a9f8470318" providerId="ADAL" clId="{E028AC5C-C0C0-4D42-AF17-7DB2A1130403}" dt="2025-04-09T20:08:10.459" v="4195" actId="2711"/>
          <ac:spMkLst>
            <pc:docMk/>
            <pc:sldMk cId="1316939541" sldId="259"/>
            <ac:spMk id="4" creationId="{698EC0A2-1B94-44F2-8054-06DFA723E79F}"/>
          </ac:spMkLst>
        </pc:spChg>
        <pc:spChg chg="add mod ord">
          <ac:chgData name="Davis, Sean (UMSL-Student)" userId="50e79e08-4c00-42cc-963b-77a9f8470318" providerId="ADAL" clId="{E028AC5C-C0C0-4D42-AF17-7DB2A1130403}" dt="2025-04-09T23:14:58.285" v="6753" actId="207"/>
          <ac:spMkLst>
            <pc:docMk/>
            <pc:sldMk cId="1316939541" sldId="259"/>
            <ac:spMk id="12" creationId="{59C23A4E-3858-AC9A-91A5-778D9A3FB5AA}"/>
          </ac:spMkLst>
        </pc:spChg>
        <pc:spChg chg="add mod">
          <ac:chgData name="Davis, Sean (UMSL-Student)" userId="50e79e08-4c00-42cc-963b-77a9f8470318" providerId="ADAL" clId="{E028AC5C-C0C0-4D42-AF17-7DB2A1130403}" dt="2025-04-09T18:01:03.954" v="3168" actId="1076"/>
          <ac:spMkLst>
            <pc:docMk/>
            <pc:sldMk cId="1316939541" sldId="259"/>
            <ac:spMk id="13" creationId="{6A851A09-57E9-D334-9381-07BA18EA0E5C}"/>
          </ac:spMkLst>
        </pc:spChg>
        <pc:spChg chg="add mod">
          <ac:chgData name="Davis, Sean (UMSL-Student)" userId="50e79e08-4c00-42cc-963b-77a9f8470318" providerId="ADAL" clId="{E028AC5C-C0C0-4D42-AF17-7DB2A1130403}" dt="2025-04-09T18:01:03.954" v="3168" actId="1076"/>
          <ac:spMkLst>
            <pc:docMk/>
            <pc:sldMk cId="1316939541" sldId="259"/>
            <ac:spMk id="16" creationId="{E2E7DFA4-B9B0-43BA-F9F9-DDE79711C7A5}"/>
          </ac:spMkLst>
        </pc:spChg>
        <pc:spChg chg="add mod">
          <ac:chgData name="Davis, Sean (UMSL-Student)" userId="50e79e08-4c00-42cc-963b-77a9f8470318" providerId="ADAL" clId="{E028AC5C-C0C0-4D42-AF17-7DB2A1130403}" dt="2025-04-09T23:15:03.469" v="6754" actId="207"/>
          <ac:spMkLst>
            <pc:docMk/>
            <pc:sldMk cId="1316939541" sldId="259"/>
            <ac:spMk id="17" creationId="{E968F2BD-AA11-E7AC-40A2-AE580FEF6ECA}"/>
          </ac:spMkLst>
        </pc:spChg>
        <pc:spChg chg="add mod">
          <ac:chgData name="Davis, Sean (UMSL-Student)" userId="50e79e08-4c00-42cc-963b-77a9f8470318" providerId="ADAL" clId="{E028AC5C-C0C0-4D42-AF17-7DB2A1130403}" dt="2025-04-09T18:01:03.954" v="3168" actId="1076"/>
          <ac:spMkLst>
            <pc:docMk/>
            <pc:sldMk cId="1316939541" sldId="259"/>
            <ac:spMk id="18" creationId="{F8932B3E-AF4B-DDB2-C641-D87E45CF9D40}"/>
          </ac:spMkLst>
        </pc:spChg>
        <pc:spChg chg="add mod">
          <ac:chgData name="Davis, Sean (UMSL-Student)" userId="50e79e08-4c00-42cc-963b-77a9f8470318" providerId="ADAL" clId="{E028AC5C-C0C0-4D42-AF17-7DB2A1130403}" dt="2025-04-09T23:15:13.067" v="6757" actId="108"/>
          <ac:spMkLst>
            <pc:docMk/>
            <pc:sldMk cId="1316939541" sldId="259"/>
            <ac:spMk id="19" creationId="{7544C78C-3E26-79CB-9924-F69DDF4C96D3}"/>
          </ac:spMkLst>
        </pc:spChg>
        <pc:spChg chg="add mod">
          <ac:chgData name="Davis, Sean (UMSL-Student)" userId="50e79e08-4c00-42cc-963b-77a9f8470318" providerId="ADAL" clId="{E028AC5C-C0C0-4D42-AF17-7DB2A1130403}" dt="2025-04-09T18:01:03.954" v="3168" actId="1076"/>
          <ac:spMkLst>
            <pc:docMk/>
            <pc:sldMk cId="1316939541" sldId="259"/>
            <ac:spMk id="20" creationId="{ECAFC89B-DE63-8CD6-C31F-BE1025DB22D9}"/>
          </ac:spMkLst>
        </pc:spChg>
        <pc:spChg chg="add mod">
          <ac:chgData name="Davis, Sean (UMSL-Student)" userId="50e79e08-4c00-42cc-963b-77a9f8470318" providerId="ADAL" clId="{E028AC5C-C0C0-4D42-AF17-7DB2A1130403}" dt="2025-04-09T23:15:07.807" v="6756" actId="207"/>
          <ac:spMkLst>
            <pc:docMk/>
            <pc:sldMk cId="1316939541" sldId="259"/>
            <ac:spMk id="21" creationId="{E8BA3B3D-9D05-A14D-4DA5-B1CB30849AD4}"/>
          </ac:spMkLst>
        </pc:spChg>
        <pc:spChg chg="add mod">
          <ac:chgData name="Davis, Sean (UMSL-Student)" userId="50e79e08-4c00-42cc-963b-77a9f8470318" providerId="ADAL" clId="{E028AC5C-C0C0-4D42-AF17-7DB2A1130403}" dt="2025-04-09T22:32:39.656" v="6286"/>
          <ac:spMkLst>
            <pc:docMk/>
            <pc:sldMk cId="1316939541" sldId="259"/>
            <ac:spMk id="26" creationId="{0490806C-309A-612F-88B5-24234145D016}"/>
          </ac:spMkLst>
        </pc:spChg>
        <pc:spChg chg="add mod">
          <ac:chgData name="Davis, Sean (UMSL-Student)" userId="50e79e08-4c00-42cc-963b-77a9f8470318" providerId="ADAL" clId="{E028AC5C-C0C0-4D42-AF17-7DB2A1130403}" dt="2025-04-09T22:32:39.656" v="6286"/>
          <ac:spMkLst>
            <pc:docMk/>
            <pc:sldMk cId="1316939541" sldId="259"/>
            <ac:spMk id="27" creationId="{04CD2669-4174-803F-906F-2B17BB1A6900}"/>
          </ac:spMkLst>
        </pc:spChg>
        <pc:picChg chg="add mod ord">
          <ac:chgData name="Davis, Sean (UMSL-Student)" userId="50e79e08-4c00-42cc-963b-77a9f8470318" providerId="ADAL" clId="{E028AC5C-C0C0-4D42-AF17-7DB2A1130403}" dt="2025-04-10T13:28:47.369" v="6898" actId="167"/>
          <ac:picMkLst>
            <pc:docMk/>
            <pc:sldMk cId="1316939541" sldId="259"/>
            <ac:picMk id="2" creationId="{3BCA00CE-5915-408C-286C-A63F99057DE8}"/>
          </ac:picMkLst>
        </pc:picChg>
        <pc:picChg chg="add mod">
          <ac:chgData name="Davis, Sean (UMSL-Student)" userId="50e79e08-4c00-42cc-963b-77a9f8470318" providerId="ADAL" clId="{E028AC5C-C0C0-4D42-AF17-7DB2A1130403}" dt="2025-04-09T22:32:39.656" v="6286"/>
          <ac:picMkLst>
            <pc:docMk/>
            <pc:sldMk cId="1316939541" sldId="259"/>
            <ac:picMk id="24" creationId="{43E183E0-5182-7490-E2DB-2DBEE29FB8DC}"/>
          </ac:picMkLst>
        </pc:picChg>
        <pc:picChg chg="add mod">
          <ac:chgData name="Davis, Sean (UMSL-Student)" userId="50e79e08-4c00-42cc-963b-77a9f8470318" providerId="ADAL" clId="{E028AC5C-C0C0-4D42-AF17-7DB2A1130403}" dt="2025-04-09T22:32:39.656" v="6286"/>
          <ac:picMkLst>
            <pc:docMk/>
            <pc:sldMk cId="1316939541" sldId="259"/>
            <ac:picMk id="25" creationId="{81594BB2-2C64-A36C-6323-EB702ED78EBA}"/>
          </ac:picMkLst>
        </pc:picChg>
        <pc:picChg chg="add mod modCrop">
          <ac:chgData name="Davis, Sean (UMSL-Student)" userId="50e79e08-4c00-42cc-963b-77a9f8470318" providerId="ADAL" clId="{E028AC5C-C0C0-4D42-AF17-7DB2A1130403}" dt="2025-04-09T23:15:37.680" v="6759" actId="208"/>
          <ac:picMkLst>
            <pc:docMk/>
            <pc:sldMk cId="1316939541" sldId="259"/>
            <ac:picMk id="30" creationId="{D856B37F-C788-289A-03EB-BE644D311543}"/>
          </ac:picMkLst>
        </pc:picChg>
      </pc:sldChg>
      <pc:sldChg chg="addSp delSp modSp new mod">
        <pc:chgData name="Davis, Sean (UMSL-Student)" userId="50e79e08-4c00-42cc-963b-77a9f8470318" providerId="ADAL" clId="{E028AC5C-C0C0-4D42-AF17-7DB2A1130403}" dt="2025-04-11T15:29:41.210" v="7114" actId="208"/>
        <pc:sldMkLst>
          <pc:docMk/>
          <pc:sldMk cId="938882498" sldId="260"/>
        </pc:sldMkLst>
        <pc:spChg chg="add mod">
          <ac:chgData name="Davis, Sean (UMSL-Student)" userId="50e79e08-4c00-42cc-963b-77a9f8470318" providerId="ADAL" clId="{E028AC5C-C0C0-4D42-AF17-7DB2A1130403}" dt="2025-04-09T18:36:31.666" v="3291"/>
          <ac:spMkLst>
            <pc:docMk/>
            <pc:sldMk cId="938882498" sldId="260"/>
            <ac:spMk id="12" creationId="{18238AB4-B98A-3E5A-5433-EF223A86B693}"/>
          </ac:spMkLst>
        </pc:spChg>
        <pc:spChg chg="add mod">
          <ac:chgData name="Davis, Sean (UMSL-Student)" userId="50e79e08-4c00-42cc-963b-77a9f8470318" providerId="ADAL" clId="{E028AC5C-C0C0-4D42-AF17-7DB2A1130403}" dt="2025-04-09T19:51:58.854" v="3915" actId="1076"/>
          <ac:spMkLst>
            <pc:docMk/>
            <pc:sldMk cId="938882498" sldId="260"/>
            <ac:spMk id="13" creationId="{FEB09AE1-CDA0-BF82-FC45-95263E89329F}"/>
          </ac:spMkLst>
        </pc:spChg>
        <pc:spChg chg="add mod">
          <ac:chgData name="Davis, Sean (UMSL-Student)" userId="50e79e08-4c00-42cc-963b-77a9f8470318" providerId="ADAL" clId="{E028AC5C-C0C0-4D42-AF17-7DB2A1130403}" dt="2025-04-09T20:06:57.876" v="4170" actId="14100"/>
          <ac:spMkLst>
            <pc:docMk/>
            <pc:sldMk cId="938882498" sldId="260"/>
            <ac:spMk id="14" creationId="{20ED95C1-A998-8E26-80CB-63CA311F48D4}"/>
          </ac:spMkLst>
        </pc:spChg>
        <pc:spChg chg="add mod ord">
          <ac:chgData name="Davis, Sean (UMSL-Student)" userId="50e79e08-4c00-42cc-963b-77a9f8470318" providerId="ADAL" clId="{E028AC5C-C0C0-4D42-AF17-7DB2A1130403}" dt="2025-04-09T20:08:19.636" v="4196" actId="2711"/>
          <ac:spMkLst>
            <pc:docMk/>
            <pc:sldMk cId="938882498" sldId="260"/>
            <ac:spMk id="15" creationId="{9AECF54D-5FE4-AEFA-6583-A27FDCB11CC1}"/>
          </ac:spMkLst>
        </pc:spChg>
        <pc:spChg chg="add mod">
          <ac:chgData name="Davis, Sean (UMSL-Student)" userId="50e79e08-4c00-42cc-963b-77a9f8470318" providerId="ADAL" clId="{E028AC5C-C0C0-4D42-AF17-7DB2A1130403}" dt="2025-04-09T23:15:18.883" v="6758" actId="207"/>
          <ac:spMkLst>
            <pc:docMk/>
            <pc:sldMk cId="938882498" sldId="260"/>
            <ac:spMk id="20" creationId="{5A1C7E93-D18C-A0A9-BA4C-15371960EC46}"/>
          </ac:spMkLst>
        </pc:spChg>
        <pc:picChg chg="add mod ord">
          <ac:chgData name="Davis, Sean (UMSL-Student)" userId="50e79e08-4c00-42cc-963b-77a9f8470318" providerId="ADAL" clId="{E028AC5C-C0C0-4D42-AF17-7DB2A1130403}" dt="2025-04-10T13:28:52.265" v="6899" actId="167"/>
          <ac:picMkLst>
            <pc:docMk/>
            <pc:sldMk cId="938882498" sldId="260"/>
            <ac:picMk id="2" creationId="{B6FD81C5-67BD-45E4-C4B2-A3DC5E7897FE}"/>
          </ac:picMkLst>
        </pc:picChg>
        <pc:picChg chg="add mod ord">
          <ac:chgData name="Davis, Sean (UMSL-Student)" userId="50e79e08-4c00-42cc-963b-77a9f8470318" providerId="ADAL" clId="{E028AC5C-C0C0-4D42-AF17-7DB2A1130403}" dt="2025-04-11T15:29:41.210" v="7114" actId="208"/>
          <ac:picMkLst>
            <pc:docMk/>
            <pc:sldMk cId="938882498" sldId="260"/>
            <ac:picMk id="8" creationId="{2F164FC1-0DF4-D62F-D981-434379F53097}"/>
          </ac:picMkLst>
        </pc:picChg>
        <pc:picChg chg="add mod">
          <ac:chgData name="Davis, Sean (UMSL-Student)" userId="50e79e08-4c00-42cc-963b-77a9f8470318" providerId="ADAL" clId="{E028AC5C-C0C0-4D42-AF17-7DB2A1130403}" dt="2025-04-09T18:36:31.666" v="3291"/>
          <ac:picMkLst>
            <pc:docMk/>
            <pc:sldMk cId="938882498" sldId="260"/>
            <ac:picMk id="10" creationId="{725DC8C8-206D-1510-4606-32B3444D6936}"/>
          </ac:picMkLst>
        </pc:picChg>
        <pc:picChg chg="add mod">
          <ac:chgData name="Davis, Sean (UMSL-Student)" userId="50e79e08-4c00-42cc-963b-77a9f8470318" providerId="ADAL" clId="{E028AC5C-C0C0-4D42-AF17-7DB2A1130403}" dt="2025-04-09T19:03:19.803" v="3650" actId="1076"/>
          <ac:picMkLst>
            <pc:docMk/>
            <pc:sldMk cId="938882498" sldId="260"/>
            <ac:picMk id="11" creationId="{546B3304-0786-DD9C-D2A2-E17C5C9C61F7}"/>
          </ac:picMkLst>
        </pc:picChg>
      </pc:sldChg>
      <pc:sldChg chg="addSp delSp modSp new mod">
        <pc:chgData name="Davis, Sean (UMSL-Student)" userId="50e79e08-4c00-42cc-963b-77a9f8470318" providerId="ADAL" clId="{E028AC5C-C0C0-4D42-AF17-7DB2A1130403}" dt="2025-04-10T13:29:10.065" v="6902" actId="167"/>
        <pc:sldMkLst>
          <pc:docMk/>
          <pc:sldMk cId="1919290936" sldId="261"/>
        </pc:sldMkLst>
        <pc:spChg chg="add mod">
          <ac:chgData name="Davis, Sean (UMSL-Student)" userId="50e79e08-4c00-42cc-963b-77a9f8470318" providerId="ADAL" clId="{E028AC5C-C0C0-4D42-AF17-7DB2A1130403}" dt="2025-04-09T20:42:46.322" v="4411" actId="20577"/>
          <ac:spMkLst>
            <pc:docMk/>
            <pc:sldMk cId="1919290936" sldId="261"/>
            <ac:spMk id="7" creationId="{9D3AEE7C-8286-B853-BF83-0F956885291D}"/>
          </ac:spMkLst>
        </pc:spChg>
        <pc:spChg chg="add mod">
          <ac:chgData name="Davis, Sean (UMSL-Student)" userId="50e79e08-4c00-42cc-963b-77a9f8470318" providerId="ADAL" clId="{E028AC5C-C0C0-4D42-AF17-7DB2A1130403}" dt="2025-04-09T22:03:31.564" v="5807" actId="207"/>
          <ac:spMkLst>
            <pc:docMk/>
            <pc:sldMk cId="1919290936" sldId="261"/>
            <ac:spMk id="8" creationId="{E69E6664-2996-573C-8EE4-4FCCA2F57B86}"/>
          </ac:spMkLst>
        </pc:spChg>
        <pc:spChg chg="add mod">
          <ac:chgData name="Davis, Sean (UMSL-Student)" userId="50e79e08-4c00-42cc-963b-77a9f8470318" providerId="ADAL" clId="{E028AC5C-C0C0-4D42-AF17-7DB2A1130403}" dt="2025-04-09T22:48:31.277" v="6609" actId="1076"/>
          <ac:spMkLst>
            <pc:docMk/>
            <pc:sldMk cId="1919290936" sldId="261"/>
            <ac:spMk id="12" creationId="{53978A32-CA68-27DC-82CF-890F653AEBC0}"/>
          </ac:spMkLst>
        </pc:spChg>
        <pc:spChg chg="add mod">
          <ac:chgData name="Davis, Sean (UMSL-Student)" userId="50e79e08-4c00-42cc-963b-77a9f8470318" providerId="ADAL" clId="{E028AC5C-C0C0-4D42-AF17-7DB2A1130403}" dt="2025-04-09T20:44:16.271" v="4426" actId="1076"/>
          <ac:spMkLst>
            <pc:docMk/>
            <pc:sldMk cId="1919290936" sldId="261"/>
            <ac:spMk id="19" creationId="{449A9BC5-8DB5-91C6-4316-C4E2C77989C0}"/>
          </ac:spMkLst>
        </pc:spChg>
        <pc:spChg chg="add mod">
          <ac:chgData name="Davis, Sean (UMSL-Student)" userId="50e79e08-4c00-42cc-963b-77a9f8470318" providerId="ADAL" clId="{E028AC5C-C0C0-4D42-AF17-7DB2A1130403}" dt="2025-04-09T22:48:52.510" v="6614" actId="20577"/>
          <ac:spMkLst>
            <pc:docMk/>
            <pc:sldMk cId="1919290936" sldId="261"/>
            <ac:spMk id="23" creationId="{061FCBD1-15E3-F359-2803-A5F862191CB5}"/>
          </ac:spMkLst>
        </pc:spChg>
        <pc:picChg chg="add mod ord">
          <ac:chgData name="Davis, Sean (UMSL-Student)" userId="50e79e08-4c00-42cc-963b-77a9f8470318" providerId="ADAL" clId="{E028AC5C-C0C0-4D42-AF17-7DB2A1130403}" dt="2025-04-10T13:29:10.065" v="6902" actId="167"/>
          <ac:picMkLst>
            <pc:docMk/>
            <pc:sldMk cId="1919290936" sldId="261"/>
            <ac:picMk id="2" creationId="{244D0CF2-2481-AB66-B7AB-2546E08DBAF6}"/>
          </ac:picMkLst>
        </pc:picChg>
        <pc:picChg chg="add mod">
          <ac:chgData name="Davis, Sean (UMSL-Student)" userId="50e79e08-4c00-42cc-963b-77a9f8470318" providerId="ADAL" clId="{E028AC5C-C0C0-4D42-AF17-7DB2A1130403}" dt="2025-04-09T22:48:23.613" v="6608" actId="14100"/>
          <ac:picMkLst>
            <pc:docMk/>
            <pc:sldMk cId="1919290936" sldId="261"/>
            <ac:picMk id="9" creationId="{46C6C0DC-12F5-E411-6561-5417EC3DF40C}"/>
          </ac:picMkLst>
        </pc:picChg>
        <pc:picChg chg="add mod modCrop">
          <ac:chgData name="Davis, Sean (UMSL-Student)" userId="50e79e08-4c00-42cc-963b-77a9f8470318" providerId="ADAL" clId="{E028AC5C-C0C0-4D42-AF17-7DB2A1130403}" dt="2025-04-09T22:49:47.311" v="6615" actId="1076"/>
          <ac:picMkLst>
            <pc:docMk/>
            <pc:sldMk cId="1919290936" sldId="261"/>
            <ac:picMk id="16" creationId="{270C5C81-32A4-7774-CAB1-61409BBD5065}"/>
          </ac:picMkLst>
        </pc:picChg>
        <pc:picChg chg="add mod">
          <ac:chgData name="Davis, Sean (UMSL-Student)" userId="50e79e08-4c00-42cc-963b-77a9f8470318" providerId="ADAL" clId="{E028AC5C-C0C0-4D42-AF17-7DB2A1130403}" dt="2025-04-09T22:42:39.179" v="6384" actId="1076"/>
          <ac:picMkLst>
            <pc:docMk/>
            <pc:sldMk cId="1919290936" sldId="261"/>
            <ac:picMk id="21" creationId="{62418CE3-EA82-76E4-7200-D541E2CCF262}"/>
          </ac:picMkLst>
        </pc:picChg>
      </pc:sldChg>
      <pc:sldChg chg="addSp delSp modSp new mod">
        <pc:chgData name="Davis, Sean (UMSL-Student)" userId="50e79e08-4c00-42cc-963b-77a9f8470318" providerId="ADAL" clId="{E028AC5C-C0C0-4D42-AF17-7DB2A1130403}" dt="2025-04-10T13:29:14.190" v="6903" actId="167"/>
        <pc:sldMkLst>
          <pc:docMk/>
          <pc:sldMk cId="199787823" sldId="262"/>
        </pc:sldMkLst>
        <pc:spChg chg="add mod">
          <ac:chgData name="Davis, Sean (UMSL-Student)" userId="50e79e08-4c00-42cc-963b-77a9f8470318" providerId="ADAL" clId="{E028AC5C-C0C0-4D42-AF17-7DB2A1130403}" dt="2025-04-09T20:53:15.508" v="4472"/>
          <ac:spMkLst>
            <pc:docMk/>
            <pc:sldMk cId="199787823" sldId="262"/>
            <ac:spMk id="10" creationId="{5B557AE2-3868-5794-3C30-6D3396D99F32}"/>
          </ac:spMkLst>
        </pc:spChg>
        <pc:spChg chg="add mod">
          <ac:chgData name="Davis, Sean (UMSL-Student)" userId="50e79e08-4c00-42cc-963b-77a9f8470318" providerId="ADAL" clId="{E028AC5C-C0C0-4D42-AF17-7DB2A1130403}" dt="2025-04-09T20:53:15.508" v="4472"/>
          <ac:spMkLst>
            <pc:docMk/>
            <pc:sldMk cId="199787823" sldId="262"/>
            <ac:spMk id="11" creationId="{84522550-388A-D748-BD64-9AD41CC036E2}"/>
          </ac:spMkLst>
        </pc:spChg>
        <pc:spChg chg="add mod">
          <ac:chgData name="Davis, Sean (UMSL-Student)" userId="50e79e08-4c00-42cc-963b-77a9f8470318" providerId="ADAL" clId="{E028AC5C-C0C0-4D42-AF17-7DB2A1130403}" dt="2025-04-09T23:15:59.218" v="6763" actId="108"/>
          <ac:spMkLst>
            <pc:docMk/>
            <pc:sldMk cId="199787823" sldId="262"/>
            <ac:spMk id="12" creationId="{3686A401-15E1-CD75-5691-AA5D81348B54}"/>
          </ac:spMkLst>
        </pc:spChg>
        <pc:spChg chg="add mod">
          <ac:chgData name="Davis, Sean (UMSL-Student)" userId="50e79e08-4c00-42cc-963b-77a9f8470318" providerId="ADAL" clId="{E028AC5C-C0C0-4D42-AF17-7DB2A1130403}" dt="2025-04-09T21:33:51.420" v="4799" actId="20577"/>
          <ac:spMkLst>
            <pc:docMk/>
            <pc:sldMk cId="199787823" sldId="262"/>
            <ac:spMk id="13" creationId="{81E094B8-3EDD-8C3D-BE88-9B173C7DE8B7}"/>
          </ac:spMkLst>
        </pc:spChg>
        <pc:spChg chg="add mod">
          <ac:chgData name="Davis, Sean (UMSL-Student)" userId="50e79e08-4c00-42cc-963b-77a9f8470318" providerId="ADAL" clId="{E028AC5C-C0C0-4D42-AF17-7DB2A1130403}" dt="2025-04-09T22:07:46.399" v="5825" actId="207"/>
          <ac:spMkLst>
            <pc:docMk/>
            <pc:sldMk cId="199787823" sldId="262"/>
            <ac:spMk id="16" creationId="{26A2272D-2A95-B4B1-169E-049C94822C56}"/>
          </ac:spMkLst>
        </pc:spChg>
        <pc:picChg chg="add mod ord">
          <ac:chgData name="Davis, Sean (UMSL-Student)" userId="50e79e08-4c00-42cc-963b-77a9f8470318" providerId="ADAL" clId="{E028AC5C-C0C0-4D42-AF17-7DB2A1130403}" dt="2025-04-10T13:29:14.190" v="6903" actId="167"/>
          <ac:picMkLst>
            <pc:docMk/>
            <pc:sldMk cId="199787823" sldId="262"/>
            <ac:picMk id="2" creationId="{2D2F5155-E878-7B99-86F4-046CDA44F2F5}"/>
          </ac:picMkLst>
        </pc:picChg>
        <pc:picChg chg="add mod">
          <ac:chgData name="Davis, Sean (UMSL-Student)" userId="50e79e08-4c00-42cc-963b-77a9f8470318" providerId="ADAL" clId="{E028AC5C-C0C0-4D42-AF17-7DB2A1130403}" dt="2025-04-09T20:53:15.508" v="4472"/>
          <ac:picMkLst>
            <pc:docMk/>
            <pc:sldMk cId="199787823" sldId="262"/>
            <ac:picMk id="8" creationId="{1CE0228E-5E35-7A08-6192-9591AEA1EC29}"/>
          </ac:picMkLst>
        </pc:picChg>
        <pc:picChg chg="add mod">
          <ac:chgData name="Davis, Sean (UMSL-Student)" userId="50e79e08-4c00-42cc-963b-77a9f8470318" providerId="ADAL" clId="{E028AC5C-C0C0-4D42-AF17-7DB2A1130403}" dt="2025-04-09T20:53:15.508" v="4472"/>
          <ac:picMkLst>
            <pc:docMk/>
            <pc:sldMk cId="199787823" sldId="262"/>
            <ac:picMk id="9" creationId="{0A5D6A58-7ECB-14E1-109C-431B3D6655BA}"/>
          </ac:picMkLst>
        </pc:picChg>
      </pc:sldChg>
      <pc:sldChg chg="addSp delSp modSp new mod">
        <pc:chgData name="Davis, Sean (UMSL-Student)" userId="50e79e08-4c00-42cc-963b-77a9f8470318" providerId="ADAL" clId="{E028AC5C-C0C0-4D42-AF17-7DB2A1130403}" dt="2025-04-10T15:34:12.290" v="6945" actId="207"/>
        <pc:sldMkLst>
          <pc:docMk/>
          <pc:sldMk cId="563164589" sldId="263"/>
        </pc:sldMkLst>
        <pc:spChg chg="mod">
          <ac:chgData name="Davis, Sean (UMSL-Student)" userId="50e79e08-4c00-42cc-963b-77a9f8470318" providerId="ADAL" clId="{E028AC5C-C0C0-4D42-AF17-7DB2A1130403}" dt="2025-04-10T15:34:12.290" v="6945" actId="207"/>
          <ac:spMkLst>
            <pc:docMk/>
            <pc:sldMk cId="563164589" sldId="263"/>
            <ac:spMk id="3" creationId="{CD43436F-5B31-EE36-963F-EE8C900860F5}"/>
          </ac:spMkLst>
        </pc:spChg>
        <pc:spChg chg="add mod">
          <ac:chgData name="Davis, Sean (UMSL-Student)" userId="50e79e08-4c00-42cc-963b-77a9f8470318" providerId="ADAL" clId="{E028AC5C-C0C0-4D42-AF17-7DB2A1130403}" dt="2025-04-09T21:30:19.562" v="4747" actId="20577"/>
          <ac:spMkLst>
            <pc:docMk/>
            <pc:sldMk cId="563164589" sldId="263"/>
            <ac:spMk id="7" creationId="{EEE14D6C-C22B-B410-95A5-B30AC420183B}"/>
          </ac:spMkLst>
        </pc:spChg>
        <pc:spChg chg="add mod">
          <ac:chgData name="Davis, Sean (UMSL-Student)" userId="50e79e08-4c00-42cc-963b-77a9f8470318" providerId="ADAL" clId="{E028AC5C-C0C0-4D42-AF17-7DB2A1130403}" dt="2025-04-09T21:29:54.908" v="4724"/>
          <ac:spMkLst>
            <pc:docMk/>
            <pc:sldMk cId="563164589" sldId="263"/>
            <ac:spMk id="11" creationId="{0DADEE54-5267-D32B-E726-CD1D8BB71CEC}"/>
          </ac:spMkLst>
        </pc:spChg>
        <pc:spChg chg="add mod">
          <ac:chgData name="Davis, Sean (UMSL-Student)" userId="50e79e08-4c00-42cc-963b-77a9f8470318" providerId="ADAL" clId="{E028AC5C-C0C0-4D42-AF17-7DB2A1130403}" dt="2025-04-09T21:29:54.908" v="4724"/>
          <ac:spMkLst>
            <pc:docMk/>
            <pc:sldMk cId="563164589" sldId="263"/>
            <ac:spMk id="12" creationId="{08DC05AD-837D-017D-745A-BE90D7F941EA}"/>
          </ac:spMkLst>
        </pc:spChg>
        <pc:spChg chg="add mod">
          <ac:chgData name="Davis, Sean (UMSL-Student)" userId="50e79e08-4c00-42cc-963b-77a9f8470318" providerId="ADAL" clId="{E028AC5C-C0C0-4D42-AF17-7DB2A1130403}" dt="2025-04-09T22:10:18.876" v="5847" actId="14100"/>
          <ac:spMkLst>
            <pc:docMk/>
            <pc:sldMk cId="563164589" sldId="263"/>
            <ac:spMk id="15" creationId="{3EA63FF9-5098-2F20-34AF-676FFE9B5A34}"/>
          </ac:spMkLst>
        </pc:spChg>
        <pc:spChg chg="add mod">
          <ac:chgData name="Davis, Sean (UMSL-Student)" userId="50e79e08-4c00-42cc-963b-77a9f8470318" providerId="ADAL" clId="{E028AC5C-C0C0-4D42-AF17-7DB2A1130403}" dt="2025-04-10T14:10:00.086" v="6907" actId="1076"/>
          <ac:spMkLst>
            <pc:docMk/>
            <pc:sldMk cId="563164589" sldId="263"/>
            <ac:spMk id="16" creationId="{897529C3-4DA7-4E82-C8E1-79EFB83DD2D7}"/>
          </ac:spMkLst>
        </pc:spChg>
        <pc:spChg chg="add mod">
          <ac:chgData name="Davis, Sean (UMSL-Student)" userId="50e79e08-4c00-42cc-963b-77a9f8470318" providerId="ADAL" clId="{E028AC5C-C0C0-4D42-AF17-7DB2A1130403}" dt="2025-04-09T22:09:20.351" v="5841" actId="2711"/>
          <ac:spMkLst>
            <pc:docMk/>
            <pc:sldMk cId="563164589" sldId="263"/>
            <ac:spMk id="17" creationId="{7604C70F-BF73-BE8D-ED0E-E326330172DC}"/>
          </ac:spMkLst>
        </pc:spChg>
        <pc:spChg chg="add mod">
          <ac:chgData name="Davis, Sean (UMSL-Student)" userId="50e79e08-4c00-42cc-963b-77a9f8470318" providerId="ADAL" clId="{E028AC5C-C0C0-4D42-AF17-7DB2A1130403}" dt="2025-04-09T22:59:53.211" v="6704" actId="20577"/>
          <ac:spMkLst>
            <pc:docMk/>
            <pc:sldMk cId="563164589" sldId="263"/>
            <ac:spMk id="18" creationId="{AE05277B-91AC-AA60-6492-66A397C35685}"/>
          </ac:spMkLst>
        </pc:spChg>
        <pc:picChg chg="add mod ord">
          <ac:chgData name="Davis, Sean (UMSL-Student)" userId="50e79e08-4c00-42cc-963b-77a9f8470318" providerId="ADAL" clId="{E028AC5C-C0C0-4D42-AF17-7DB2A1130403}" dt="2025-04-10T13:29:21.786" v="6904" actId="167"/>
          <ac:picMkLst>
            <pc:docMk/>
            <pc:sldMk cId="563164589" sldId="263"/>
            <ac:picMk id="2" creationId="{3EC5513C-1439-842F-7046-C0010AF2BE48}"/>
          </ac:picMkLst>
        </pc:picChg>
        <pc:picChg chg="add mod">
          <ac:chgData name="Davis, Sean (UMSL-Student)" userId="50e79e08-4c00-42cc-963b-77a9f8470318" providerId="ADAL" clId="{E028AC5C-C0C0-4D42-AF17-7DB2A1130403}" dt="2025-04-09T21:29:54.908" v="4724"/>
          <ac:picMkLst>
            <pc:docMk/>
            <pc:sldMk cId="563164589" sldId="263"/>
            <ac:picMk id="9" creationId="{34E8FF39-904D-96C5-9860-AC1CF70D0E77}"/>
          </ac:picMkLst>
        </pc:picChg>
        <pc:picChg chg="add mod">
          <ac:chgData name="Davis, Sean (UMSL-Student)" userId="50e79e08-4c00-42cc-963b-77a9f8470318" providerId="ADAL" clId="{E028AC5C-C0C0-4D42-AF17-7DB2A1130403}" dt="2025-04-09T21:29:54.908" v="4724"/>
          <ac:picMkLst>
            <pc:docMk/>
            <pc:sldMk cId="563164589" sldId="263"/>
            <ac:picMk id="10" creationId="{085C38EA-753A-BF8A-D2AE-E7A69BC70B3A}"/>
          </ac:picMkLst>
        </pc:picChg>
      </pc:sldChg>
      <pc:sldChg chg="addSp delSp modSp add mod ord">
        <pc:chgData name="Davis, Sean (UMSL-Student)" userId="50e79e08-4c00-42cc-963b-77a9f8470318" providerId="ADAL" clId="{E028AC5C-C0C0-4D42-AF17-7DB2A1130403}" dt="2025-04-10T15:57:31.910" v="7073" actId="313"/>
        <pc:sldMkLst>
          <pc:docMk/>
          <pc:sldMk cId="191088265" sldId="264"/>
        </pc:sldMkLst>
        <pc:spChg chg="add mod">
          <ac:chgData name="Davis, Sean (UMSL-Student)" userId="50e79e08-4c00-42cc-963b-77a9f8470318" providerId="ADAL" clId="{E028AC5C-C0C0-4D42-AF17-7DB2A1130403}" dt="2025-04-09T21:50:59.223" v="5580"/>
          <ac:spMkLst>
            <pc:docMk/>
            <pc:sldMk cId="191088265" sldId="264"/>
            <ac:spMk id="16" creationId="{B2F7AE8F-6086-9430-9603-4E1820508AB0}"/>
          </ac:spMkLst>
        </pc:spChg>
        <pc:spChg chg="add mod">
          <ac:chgData name="Davis, Sean (UMSL-Student)" userId="50e79e08-4c00-42cc-963b-77a9f8470318" providerId="ADAL" clId="{E028AC5C-C0C0-4D42-AF17-7DB2A1130403}" dt="2025-04-09T21:50:59.223" v="5580"/>
          <ac:spMkLst>
            <pc:docMk/>
            <pc:sldMk cId="191088265" sldId="264"/>
            <ac:spMk id="17" creationId="{04879233-05FF-502F-CA7A-6DF50EB5876B}"/>
          </ac:spMkLst>
        </pc:spChg>
        <pc:spChg chg="add mod">
          <ac:chgData name="Davis, Sean (UMSL-Student)" userId="50e79e08-4c00-42cc-963b-77a9f8470318" providerId="ADAL" clId="{E028AC5C-C0C0-4D42-AF17-7DB2A1130403}" dt="2025-04-09T22:02:02.800" v="5798" actId="1076"/>
          <ac:spMkLst>
            <pc:docMk/>
            <pc:sldMk cId="191088265" sldId="264"/>
            <ac:spMk id="22" creationId="{A1ED8A89-B86A-8D98-387A-8181A4E7E1FC}"/>
          </ac:spMkLst>
        </pc:spChg>
        <pc:spChg chg="add mod">
          <ac:chgData name="Davis, Sean (UMSL-Student)" userId="50e79e08-4c00-42cc-963b-77a9f8470318" providerId="ADAL" clId="{E028AC5C-C0C0-4D42-AF17-7DB2A1130403}" dt="2025-04-10T15:57:31.910" v="7073" actId="313"/>
          <ac:spMkLst>
            <pc:docMk/>
            <pc:sldMk cId="191088265" sldId="264"/>
            <ac:spMk id="24" creationId="{75C0219E-E71C-64A3-B380-FD0F2EBEE1CE}"/>
          </ac:spMkLst>
        </pc:spChg>
        <pc:spChg chg="add mod">
          <ac:chgData name="Davis, Sean (UMSL-Student)" userId="50e79e08-4c00-42cc-963b-77a9f8470318" providerId="ADAL" clId="{E028AC5C-C0C0-4D42-AF17-7DB2A1130403}" dt="2025-04-10T15:57:24.898" v="7069" actId="20577"/>
          <ac:spMkLst>
            <pc:docMk/>
            <pc:sldMk cId="191088265" sldId="264"/>
            <ac:spMk id="25" creationId="{4F206A21-651D-260E-02FD-54DF49AE3D17}"/>
          </ac:spMkLst>
        </pc:spChg>
        <pc:spChg chg="add del mod ord">
          <ac:chgData name="Davis, Sean (UMSL-Student)" userId="50e79e08-4c00-42cc-963b-77a9f8470318" providerId="ADAL" clId="{E028AC5C-C0C0-4D42-AF17-7DB2A1130403}" dt="2025-04-09T23:18:01.427" v="6826" actId="207"/>
          <ac:spMkLst>
            <pc:docMk/>
            <pc:sldMk cId="191088265" sldId="264"/>
            <ac:spMk id="26" creationId="{37FC26F0-DBB4-0F51-FCE7-9FAC2055F32D}"/>
          </ac:spMkLst>
        </pc:spChg>
        <pc:picChg chg="add mod ord">
          <ac:chgData name="Davis, Sean (UMSL-Student)" userId="50e79e08-4c00-42cc-963b-77a9f8470318" providerId="ADAL" clId="{E028AC5C-C0C0-4D42-AF17-7DB2A1130403}" dt="2025-04-10T13:29:29.095" v="6905" actId="167"/>
          <ac:picMkLst>
            <pc:docMk/>
            <pc:sldMk cId="191088265" sldId="264"/>
            <ac:picMk id="2" creationId="{0074E2CF-7182-86D3-ECAE-78B394E42502}"/>
          </ac:picMkLst>
        </pc:picChg>
        <pc:picChg chg="add mod">
          <ac:chgData name="Davis, Sean (UMSL-Student)" userId="50e79e08-4c00-42cc-963b-77a9f8470318" providerId="ADAL" clId="{E028AC5C-C0C0-4D42-AF17-7DB2A1130403}" dt="2025-04-09T21:50:59.223" v="5580"/>
          <ac:picMkLst>
            <pc:docMk/>
            <pc:sldMk cId="191088265" sldId="264"/>
            <ac:picMk id="14" creationId="{85A8B561-E224-2FD6-620A-B971ADFE13E0}"/>
          </ac:picMkLst>
        </pc:picChg>
        <pc:picChg chg="add mod">
          <ac:chgData name="Davis, Sean (UMSL-Student)" userId="50e79e08-4c00-42cc-963b-77a9f8470318" providerId="ADAL" clId="{E028AC5C-C0C0-4D42-AF17-7DB2A1130403}" dt="2025-04-09T21:50:59.223" v="5580"/>
          <ac:picMkLst>
            <pc:docMk/>
            <pc:sldMk cId="191088265" sldId="264"/>
            <ac:picMk id="15" creationId="{D3A9E3C6-8ACD-C4D0-6125-E02993682A9A}"/>
          </ac:picMkLst>
        </pc:picChg>
      </pc:sldChg>
      <pc:sldChg chg="addSp delSp modSp new del mod">
        <pc:chgData name="Davis, Sean (UMSL-Student)" userId="50e79e08-4c00-42cc-963b-77a9f8470318" providerId="ADAL" clId="{E028AC5C-C0C0-4D42-AF17-7DB2A1130403}" dt="2025-04-03T15:40:47.042" v="1110" actId="47"/>
        <pc:sldMkLst>
          <pc:docMk/>
          <pc:sldMk cId="569894834" sldId="264"/>
        </pc:sldMkLst>
      </pc:sldChg>
      <pc:sldChg chg="addSp delSp modSp new mod">
        <pc:chgData name="Davis, Sean (UMSL-Student)" userId="50e79e08-4c00-42cc-963b-77a9f8470318" providerId="ADAL" clId="{E028AC5C-C0C0-4D42-AF17-7DB2A1130403}" dt="2025-04-12T11:17:08.183" v="7158" actId="1076"/>
        <pc:sldMkLst>
          <pc:docMk/>
          <pc:sldMk cId="2941928594" sldId="265"/>
        </pc:sldMkLst>
        <pc:spChg chg="add mod">
          <ac:chgData name="Davis, Sean (UMSL-Student)" userId="50e79e08-4c00-42cc-963b-77a9f8470318" providerId="ADAL" clId="{E028AC5C-C0C0-4D42-AF17-7DB2A1130403}" dt="2025-04-12T11:15:27.881" v="7148" actId="255"/>
          <ac:spMkLst>
            <pc:docMk/>
            <pc:sldMk cId="2941928594" sldId="265"/>
            <ac:spMk id="4" creationId="{E96A5FC2-3129-8D91-B957-D17773C3F8E0}"/>
          </ac:spMkLst>
        </pc:spChg>
        <pc:spChg chg="add mod">
          <ac:chgData name="Davis, Sean (UMSL-Student)" userId="50e79e08-4c00-42cc-963b-77a9f8470318" providerId="ADAL" clId="{E028AC5C-C0C0-4D42-AF17-7DB2A1130403}" dt="2025-04-12T11:17:08.183" v="7158" actId="1076"/>
          <ac:spMkLst>
            <pc:docMk/>
            <pc:sldMk cId="2941928594" sldId="265"/>
            <ac:spMk id="6" creationId="{1F69E1B4-7544-0F7B-878F-29F2D9D64F36}"/>
          </ac:spMkLst>
        </pc:spChg>
        <pc:spChg chg="add mod">
          <ac:chgData name="Davis, Sean (UMSL-Student)" userId="50e79e08-4c00-42cc-963b-77a9f8470318" providerId="ADAL" clId="{E028AC5C-C0C0-4D42-AF17-7DB2A1130403}" dt="2025-04-12T11:16:01.723" v="7152" actId="1076"/>
          <ac:spMkLst>
            <pc:docMk/>
            <pc:sldMk cId="2941928594" sldId="265"/>
            <ac:spMk id="7" creationId="{E5638B28-E861-C9E1-D4FD-DA2EDF3CF829}"/>
          </ac:spMkLst>
        </pc:spChg>
        <pc:spChg chg="add mod">
          <ac:chgData name="Davis, Sean (UMSL-Student)" userId="50e79e08-4c00-42cc-963b-77a9f8470318" providerId="ADAL" clId="{E028AC5C-C0C0-4D42-AF17-7DB2A1130403}" dt="2025-04-12T11:16:01.723" v="7152" actId="1076"/>
          <ac:spMkLst>
            <pc:docMk/>
            <pc:sldMk cId="2941928594" sldId="265"/>
            <ac:spMk id="10" creationId="{C35DBA21-04BA-F308-C418-A02CF8C19BF8}"/>
          </ac:spMkLst>
        </pc:spChg>
        <pc:spChg chg="add mod">
          <ac:chgData name="Davis, Sean (UMSL-Student)" userId="50e79e08-4c00-42cc-963b-77a9f8470318" providerId="ADAL" clId="{E028AC5C-C0C0-4D42-AF17-7DB2A1130403}" dt="2025-04-12T11:16:35.057" v="7155" actId="1076"/>
          <ac:spMkLst>
            <pc:docMk/>
            <pc:sldMk cId="2941928594" sldId="265"/>
            <ac:spMk id="14" creationId="{9CF10802-6411-A20F-2E1B-71FF3ED416CD}"/>
          </ac:spMkLst>
        </pc:spChg>
        <pc:spChg chg="add mod">
          <ac:chgData name="Davis, Sean (UMSL-Student)" userId="50e79e08-4c00-42cc-963b-77a9f8470318" providerId="ADAL" clId="{E028AC5C-C0C0-4D42-AF17-7DB2A1130403}" dt="2025-04-12T11:16:35.057" v="7155" actId="1076"/>
          <ac:spMkLst>
            <pc:docMk/>
            <pc:sldMk cId="2941928594" sldId="265"/>
            <ac:spMk id="15" creationId="{067A9988-A57C-3AB1-2AE1-33A1B2E84961}"/>
          </ac:spMkLst>
        </pc:spChg>
        <pc:spChg chg="add mod">
          <ac:chgData name="Davis, Sean (UMSL-Student)" userId="50e79e08-4c00-42cc-963b-77a9f8470318" providerId="ADAL" clId="{E028AC5C-C0C0-4D42-AF17-7DB2A1130403}" dt="2025-04-12T11:16:35.057" v="7155" actId="1076"/>
          <ac:spMkLst>
            <pc:docMk/>
            <pc:sldMk cId="2941928594" sldId="265"/>
            <ac:spMk id="16" creationId="{B9E28618-195F-73BE-1320-7E9EBFC73968}"/>
          </ac:spMkLst>
        </pc:spChg>
        <pc:spChg chg="add mod">
          <ac:chgData name="Davis, Sean (UMSL-Student)" userId="50e79e08-4c00-42cc-963b-77a9f8470318" providerId="ADAL" clId="{E028AC5C-C0C0-4D42-AF17-7DB2A1130403}" dt="2025-04-12T11:16:35.057" v="7155" actId="1076"/>
          <ac:spMkLst>
            <pc:docMk/>
            <pc:sldMk cId="2941928594" sldId="265"/>
            <ac:spMk id="17" creationId="{DF1C7C40-B185-1F8A-E53D-0470CE726C6D}"/>
          </ac:spMkLst>
        </pc:spChg>
        <pc:spChg chg="add mod ord">
          <ac:chgData name="Davis, Sean (UMSL-Student)" userId="50e79e08-4c00-42cc-963b-77a9f8470318" providerId="ADAL" clId="{E028AC5C-C0C0-4D42-AF17-7DB2A1130403}" dt="2025-04-10T16:09:03.594" v="7085" actId="1076"/>
          <ac:spMkLst>
            <pc:docMk/>
            <pc:sldMk cId="2941928594" sldId="265"/>
            <ac:spMk id="18" creationId="{F50B75EB-0B2F-1296-FE23-FBFBA942706B}"/>
          </ac:spMkLst>
        </pc:spChg>
        <pc:spChg chg="add mod">
          <ac:chgData name="Davis, Sean (UMSL-Student)" userId="50e79e08-4c00-42cc-963b-77a9f8470318" providerId="ADAL" clId="{E028AC5C-C0C0-4D42-AF17-7DB2A1130403}" dt="2025-04-12T11:13:54.352" v="7133" actId="1076"/>
          <ac:spMkLst>
            <pc:docMk/>
            <pc:sldMk cId="2941928594" sldId="265"/>
            <ac:spMk id="20" creationId="{2C5B9C24-406D-1758-6A5C-34C5D295E26C}"/>
          </ac:spMkLst>
        </pc:spChg>
        <pc:spChg chg="add del mod">
          <ac:chgData name="Davis, Sean (UMSL-Student)" userId="50e79e08-4c00-42cc-963b-77a9f8470318" providerId="ADAL" clId="{E028AC5C-C0C0-4D42-AF17-7DB2A1130403}" dt="2025-04-12T11:12:46.413" v="7115" actId="478"/>
          <ac:spMkLst>
            <pc:docMk/>
            <pc:sldMk cId="2941928594" sldId="265"/>
            <ac:spMk id="23" creationId="{F0FA1893-F18E-DD98-0E1B-DD631E3B22FB}"/>
          </ac:spMkLst>
        </pc:spChg>
        <pc:picChg chg="add mod">
          <ac:chgData name="Davis, Sean (UMSL-Student)" userId="50e79e08-4c00-42cc-963b-77a9f8470318" providerId="ADAL" clId="{E028AC5C-C0C0-4D42-AF17-7DB2A1130403}" dt="2025-04-12T11:17:08.183" v="7158" actId="1076"/>
          <ac:picMkLst>
            <pc:docMk/>
            <pc:sldMk cId="2941928594" sldId="265"/>
            <ac:picMk id="2" creationId="{132DD7C7-1F03-90E5-F2F7-8E2ECC7F9CF4}"/>
          </ac:picMkLst>
        </pc:picChg>
        <pc:picChg chg="add mod ord">
          <ac:chgData name="Davis, Sean (UMSL-Student)" userId="50e79e08-4c00-42cc-963b-77a9f8470318" providerId="ADAL" clId="{E028AC5C-C0C0-4D42-AF17-7DB2A1130403}" dt="2025-04-12T11:15:10.968" v="7145" actId="1076"/>
          <ac:picMkLst>
            <pc:docMk/>
            <pc:sldMk cId="2941928594" sldId="265"/>
            <ac:picMk id="3" creationId="{22E6C641-2046-BB4B-3468-29388E5D6BB1}"/>
          </ac:picMkLst>
        </pc:picChg>
        <pc:picChg chg="add mod">
          <ac:chgData name="Davis, Sean (UMSL-Student)" userId="50e79e08-4c00-42cc-963b-77a9f8470318" providerId="ADAL" clId="{E028AC5C-C0C0-4D42-AF17-7DB2A1130403}" dt="2025-04-12T11:17:08.183" v="7158" actId="1076"/>
          <ac:picMkLst>
            <pc:docMk/>
            <pc:sldMk cId="2941928594" sldId="265"/>
            <ac:picMk id="5" creationId="{2EB4C2C5-D03C-0839-7C72-14942F5BE97E}"/>
          </ac:picMkLst>
        </pc:picChg>
        <pc:picChg chg="add mod">
          <ac:chgData name="Davis, Sean (UMSL-Student)" userId="50e79e08-4c00-42cc-963b-77a9f8470318" providerId="ADAL" clId="{E028AC5C-C0C0-4D42-AF17-7DB2A1130403}" dt="2025-04-12T11:16:01.723" v="7152" actId="1076"/>
          <ac:picMkLst>
            <pc:docMk/>
            <pc:sldMk cId="2941928594" sldId="265"/>
            <ac:picMk id="9" creationId="{60032139-4E27-16F1-5732-0CBD714CBA4C}"/>
          </ac:picMkLst>
        </pc:picChg>
        <pc:picChg chg="add del mod">
          <ac:chgData name="Davis, Sean (UMSL-Student)" userId="50e79e08-4c00-42cc-963b-77a9f8470318" providerId="ADAL" clId="{E028AC5C-C0C0-4D42-AF17-7DB2A1130403}" dt="2025-04-12T11:12:46.413" v="7115" actId="478"/>
          <ac:picMkLst>
            <pc:docMk/>
            <pc:sldMk cId="2941928594" sldId="265"/>
            <ac:picMk id="21" creationId="{F2911C7D-74FB-4F07-0A7B-A9F6E3920A5C}"/>
          </ac:picMkLst>
        </pc:picChg>
        <pc:picChg chg="add del mod">
          <ac:chgData name="Davis, Sean (UMSL-Student)" userId="50e79e08-4c00-42cc-963b-77a9f8470318" providerId="ADAL" clId="{E028AC5C-C0C0-4D42-AF17-7DB2A1130403}" dt="2025-04-12T11:12:46.413" v="7115" actId="478"/>
          <ac:picMkLst>
            <pc:docMk/>
            <pc:sldMk cId="2941928594" sldId="265"/>
            <ac:picMk id="22" creationId="{1AD9A955-E2EE-5D30-B0A6-28BD81AA7730}"/>
          </ac:picMkLst>
        </pc:picChg>
      </pc:sldChg>
      <pc:sldMasterChg chg="modSp mod setBg modSldLayout">
        <pc:chgData name="Davis, Sean (UMSL-Student)" userId="50e79e08-4c00-42cc-963b-77a9f8470318" providerId="ADAL" clId="{E028AC5C-C0C0-4D42-AF17-7DB2A1130403}" dt="2025-04-09T15:19:58.022" v="1699"/>
        <pc:sldMasterMkLst>
          <pc:docMk/>
          <pc:sldMasterMk cId="2969386521" sldId="2147483648"/>
        </pc:sldMasterMkLst>
        <pc:spChg chg="mod">
          <ac:chgData name="Davis, Sean (UMSL-Student)" userId="50e79e08-4c00-42cc-963b-77a9f8470318" providerId="ADAL" clId="{E028AC5C-C0C0-4D42-AF17-7DB2A1130403}" dt="2025-04-09T15:17:38.931" v="1697" actId="14838"/>
          <ac:spMkLst>
            <pc:docMk/>
            <pc:sldMasterMk cId="2969386521" sldId="2147483648"/>
            <ac:spMk id="2" creationId="{1F37309A-7565-3C23-B52C-67D6F58FF72A}"/>
          </ac:spMkLst>
        </pc:spChg>
        <pc:spChg chg="mod">
          <ac:chgData name="Davis, Sean (UMSL-Student)" userId="50e79e08-4c00-42cc-963b-77a9f8470318" providerId="ADAL" clId="{E028AC5C-C0C0-4D42-AF17-7DB2A1130403}" dt="2025-04-09T15:17:27.644" v="1696" actId="14838"/>
          <ac:spMkLst>
            <pc:docMk/>
            <pc:sldMasterMk cId="2969386521" sldId="2147483648"/>
            <ac:spMk id="3" creationId="{66587B62-0CEE-D89C-9645-55EA6ABE47DB}"/>
          </ac:spMkLst>
        </pc:spChg>
        <pc:sldLayoutChg chg="setBg">
          <pc:chgData name="Davis, Sean (UMSL-Student)" userId="50e79e08-4c00-42cc-963b-77a9f8470318" providerId="ADAL" clId="{E028AC5C-C0C0-4D42-AF17-7DB2A1130403}" dt="2025-04-09T15:19:58.022" v="1699"/>
          <pc:sldLayoutMkLst>
            <pc:docMk/>
            <pc:sldMasterMk cId="2969386521" sldId="2147483648"/>
            <pc:sldLayoutMk cId="3734800092" sldId="2147483649"/>
          </pc:sldLayoutMkLst>
        </pc:sldLayoutChg>
        <pc:sldLayoutChg chg="setBg">
          <pc:chgData name="Davis, Sean (UMSL-Student)" userId="50e79e08-4c00-42cc-963b-77a9f8470318" providerId="ADAL" clId="{E028AC5C-C0C0-4D42-AF17-7DB2A1130403}" dt="2025-04-09T15:19:58.022" v="1699"/>
          <pc:sldLayoutMkLst>
            <pc:docMk/>
            <pc:sldMasterMk cId="2969386521" sldId="2147483648"/>
            <pc:sldLayoutMk cId="2502944364" sldId="2147483650"/>
          </pc:sldLayoutMkLst>
        </pc:sldLayoutChg>
        <pc:sldLayoutChg chg="setBg">
          <pc:chgData name="Davis, Sean (UMSL-Student)" userId="50e79e08-4c00-42cc-963b-77a9f8470318" providerId="ADAL" clId="{E028AC5C-C0C0-4D42-AF17-7DB2A1130403}" dt="2025-04-09T15:19:58.022" v="1699"/>
          <pc:sldLayoutMkLst>
            <pc:docMk/>
            <pc:sldMasterMk cId="2969386521" sldId="2147483648"/>
            <pc:sldLayoutMk cId="2507272288" sldId="2147483651"/>
          </pc:sldLayoutMkLst>
        </pc:sldLayoutChg>
        <pc:sldLayoutChg chg="setBg">
          <pc:chgData name="Davis, Sean (UMSL-Student)" userId="50e79e08-4c00-42cc-963b-77a9f8470318" providerId="ADAL" clId="{E028AC5C-C0C0-4D42-AF17-7DB2A1130403}" dt="2025-04-09T15:19:58.022" v="1699"/>
          <pc:sldLayoutMkLst>
            <pc:docMk/>
            <pc:sldMasterMk cId="2969386521" sldId="2147483648"/>
            <pc:sldLayoutMk cId="3918224435" sldId="2147483652"/>
          </pc:sldLayoutMkLst>
        </pc:sldLayoutChg>
        <pc:sldLayoutChg chg="setBg">
          <pc:chgData name="Davis, Sean (UMSL-Student)" userId="50e79e08-4c00-42cc-963b-77a9f8470318" providerId="ADAL" clId="{E028AC5C-C0C0-4D42-AF17-7DB2A1130403}" dt="2025-04-09T15:19:58.022" v="1699"/>
          <pc:sldLayoutMkLst>
            <pc:docMk/>
            <pc:sldMasterMk cId="2969386521" sldId="2147483648"/>
            <pc:sldLayoutMk cId="4096629057" sldId="2147483653"/>
          </pc:sldLayoutMkLst>
        </pc:sldLayoutChg>
        <pc:sldLayoutChg chg="setBg">
          <pc:chgData name="Davis, Sean (UMSL-Student)" userId="50e79e08-4c00-42cc-963b-77a9f8470318" providerId="ADAL" clId="{E028AC5C-C0C0-4D42-AF17-7DB2A1130403}" dt="2025-04-09T15:19:58.022" v="1699"/>
          <pc:sldLayoutMkLst>
            <pc:docMk/>
            <pc:sldMasterMk cId="2969386521" sldId="2147483648"/>
            <pc:sldLayoutMk cId="3203081313" sldId="2147483654"/>
          </pc:sldLayoutMkLst>
        </pc:sldLayoutChg>
        <pc:sldLayoutChg chg="setBg">
          <pc:chgData name="Davis, Sean (UMSL-Student)" userId="50e79e08-4c00-42cc-963b-77a9f8470318" providerId="ADAL" clId="{E028AC5C-C0C0-4D42-AF17-7DB2A1130403}" dt="2025-04-09T15:19:58.022" v="1699"/>
          <pc:sldLayoutMkLst>
            <pc:docMk/>
            <pc:sldMasterMk cId="2969386521" sldId="2147483648"/>
            <pc:sldLayoutMk cId="968568840" sldId="2147483655"/>
          </pc:sldLayoutMkLst>
        </pc:sldLayoutChg>
        <pc:sldLayoutChg chg="setBg">
          <pc:chgData name="Davis, Sean (UMSL-Student)" userId="50e79e08-4c00-42cc-963b-77a9f8470318" providerId="ADAL" clId="{E028AC5C-C0C0-4D42-AF17-7DB2A1130403}" dt="2025-04-09T15:19:58.022" v="1699"/>
          <pc:sldLayoutMkLst>
            <pc:docMk/>
            <pc:sldMasterMk cId="2969386521" sldId="2147483648"/>
            <pc:sldLayoutMk cId="684664704" sldId="2147483656"/>
          </pc:sldLayoutMkLst>
        </pc:sldLayoutChg>
        <pc:sldLayoutChg chg="setBg">
          <pc:chgData name="Davis, Sean (UMSL-Student)" userId="50e79e08-4c00-42cc-963b-77a9f8470318" providerId="ADAL" clId="{E028AC5C-C0C0-4D42-AF17-7DB2A1130403}" dt="2025-04-09T15:19:58.022" v="1699"/>
          <pc:sldLayoutMkLst>
            <pc:docMk/>
            <pc:sldMasterMk cId="2969386521" sldId="2147483648"/>
            <pc:sldLayoutMk cId="3512410912" sldId="2147483657"/>
          </pc:sldLayoutMkLst>
        </pc:sldLayoutChg>
        <pc:sldLayoutChg chg="setBg">
          <pc:chgData name="Davis, Sean (UMSL-Student)" userId="50e79e08-4c00-42cc-963b-77a9f8470318" providerId="ADAL" clId="{E028AC5C-C0C0-4D42-AF17-7DB2A1130403}" dt="2025-04-09T15:19:58.022" v="1699"/>
          <pc:sldLayoutMkLst>
            <pc:docMk/>
            <pc:sldMasterMk cId="2969386521" sldId="2147483648"/>
            <pc:sldLayoutMk cId="3615312411" sldId="2147483658"/>
          </pc:sldLayoutMkLst>
        </pc:sldLayoutChg>
        <pc:sldLayoutChg chg="setBg">
          <pc:chgData name="Davis, Sean (UMSL-Student)" userId="50e79e08-4c00-42cc-963b-77a9f8470318" providerId="ADAL" clId="{E028AC5C-C0C0-4D42-AF17-7DB2A1130403}" dt="2025-04-09T15:19:58.022" v="1699"/>
          <pc:sldLayoutMkLst>
            <pc:docMk/>
            <pc:sldMasterMk cId="2969386521" sldId="2147483648"/>
            <pc:sldLayoutMk cId="305043959" sldId="2147483659"/>
          </pc:sldLayoutMkLst>
        </pc:sldLayoutChg>
      </pc:sldMasterChg>
    </pc:docChg>
  </pc:docChgLst>
  <pc:docChgLst>
    <pc:chgData name="Sisson, Jill (UMSL-Student)" userId="b78ed8ed-771b-46ca-a759-0520d2c64f40" providerId="ADAL" clId="{4DF93D2A-488D-47B7-A827-FD8FB2FA9D53}"/>
    <pc:docChg chg="undo custSel modSld">
      <pc:chgData name="Sisson, Jill (UMSL-Student)" userId="b78ed8ed-771b-46ca-a759-0520d2c64f40" providerId="ADAL" clId="{4DF93D2A-488D-47B7-A827-FD8FB2FA9D53}" dt="2025-04-10T18:47:47.585" v="35" actId="478"/>
      <pc:docMkLst>
        <pc:docMk/>
      </pc:docMkLst>
      <pc:sldChg chg="modSp mod">
        <pc:chgData name="Sisson, Jill (UMSL-Student)" userId="b78ed8ed-771b-46ca-a759-0520d2c64f40" providerId="ADAL" clId="{4DF93D2A-488D-47B7-A827-FD8FB2FA9D53}" dt="2025-04-10T17:37:26.726" v="32" actId="14838"/>
        <pc:sldMkLst>
          <pc:docMk/>
          <pc:sldMk cId="723415668" sldId="257"/>
        </pc:sldMkLst>
        <pc:spChg chg="mod">
          <ac:chgData name="Sisson, Jill (UMSL-Student)" userId="b78ed8ed-771b-46ca-a759-0520d2c64f40" providerId="ADAL" clId="{4DF93D2A-488D-47B7-A827-FD8FB2FA9D53}" dt="2025-04-10T17:37:26.726" v="32" actId="14838"/>
          <ac:spMkLst>
            <pc:docMk/>
            <pc:sldMk cId="723415668" sldId="257"/>
            <ac:spMk id="12" creationId="{ED3764F7-760C-B145-3EC4-0B4026273492}"/>
          </ac:spMkLst>
        </pc:spChg>
      </pc:sldChg>
      <pc:sldChg chg="addSp delSp modSp mod">
        <pc:chgData name="Sisson, Jill (UMSL-Student)" userId="b78ed8ed-771b-46ca-a759-0520d2c64f40" providerId="ADAL" clId="{4DF93D2A-488D-47B7-A827-FD8FB2FA9D53}" dt="2025-04-10T18:47:47.585" v="35" actId="478"/>
        <pc:sldMkLst>
          <pc:docMk/>
          <pc:sldMk cId="2941928594" sldId="265"/>
        </pc:sldMkLst>
        <pc:spChg chg="mod">
          <ac:chgData name="Sisson, Jill (UMSL-Student)" userId="b78ed8ed-771b-46ca-a759-0520d2c64f40" providerId="ADAL" clId="{4DF93D2A-488D-47B7-A827-FD8FB2FA9D53}" dt="2025-04-10T18:47:41.002" v="34" actId="207"/>
          <ac:spMkLst>
            <pc:docMk/>
            <pc:sldMk cId="2941928594" sldId="265"/>
            <ac:spMk id="15" creationId="{067A9988-A57C-3AB1-2AE1-33A1B2E84961}"/>
          </ac:spMkLst>
        </pc:spChg>
        <pc:spChg chg="mod">
          <ac:chgData name="Sisson, Jill (UMSL-Student)" userId="b78ed8ed-771b-46ca-a759-0520d2c64f40" providerId="ADAL" clId="{4DF93D2A-488D-47B7-A827-FD8FB2FA9D53}" dt="2025-04-10T16:55:44.865" v="27" actId="14861"/>
          <ac:spMkLst>
            <pc:docMk/>
            <pc:sldMk cId="2941928594" sldId="265"/>
            <ac:spMk id="18" creationId="{F50B75EB-0B2F-1296-FE23-FBFBA942706B}"/>
          </ac:spMkLst>
        </pc:spChg>
        <pc:picChg chg="add mod ord">
          <ac:chgData name="Sisson, Jill (UMSL-Student)" userId="b78ed8ed-771b-46ca-a759-0520d2c64f40" providerId="ADAL" clId="{4DF93D2A-488D-47B7-A827-FD8FB2FA9D53}" dt="2025-04-10T16:55:09.053" v="23" actId="171"/>
          <ac:picMkLst>
            <pc:docMk/>
            <pc:sldMk cId="2941928594" sldId="265"/>
            <ac:picMk id="8" creationId="{E14CEDB9-3C4E-F725-6BE2-16860CC070E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F0924-B34F-66A6-D06C-5E9EA8838C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133735-047D-991E-7A0C-1CEC110201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A2CFA-32B6-D8F8-AA61-CA212F31F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4380-A8C2-492B-AC00-663B0A50A01B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99BBF-71B4-0802-A233-6E4A82D20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D2380-8DAE-A8FA-3D36-686859220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8DAA8-A6B7-44C1-A091-779DA739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00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5A8EC-EDAB-5A91-0310-310E0C73C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586858-EADB-93C7-C2E0-DCC050B915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1FB89-08F0-1BB9-54D1-E20E3965B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4380-A8C2-492B-AC00-663B0A50A01B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E60E7-C613-3E6C-D942-03859129E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E64FD-E932-D8E2-2099-FFF260147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8DAA8-A6B7-44C1-A091-779DA739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12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FCD03F-AB6F-7F0F-CFF2-BAE8558A0D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A5B143-3397-72F2-A2DE-55D38FDB3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5FFC4-BB43-9FDD-72BF-197B43356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4380-A8C2-492B-AC00-663B0A50A01B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E29AC-BA67-612C-D598-C49E86425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296F7-A396-90AF-48E4-07B7E175E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8DAA8-A6B7-44C1-A091-779DA739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43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A0E6D-B6DD-B42F-99C9-7F9402B3C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9063B-773E-3C5D-A016-852DC9148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D27692-72CC-1A30-90CC-A337E8E74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4380-A8C2-492B-AC00-663B0A50A01B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D2340-E86A-11FB-6CDE-2CBA974BE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E7A4A-DF5C-B3C5-0A2C-A4E138359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8DAA8-A6B7-44C1-A091-779DA739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44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1597C-0380-172E-45B4-3E3A9945B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FF040-D72A-160D-5F08-7A394CEAF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76ED8-2049-E9C6-D9EF-B0F32BF0E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4380-A8C2-492B-AC00-663B0A50A01B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75430-617C-E118-7B2D-F26AD1CDB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F5BF7-F575-56A6-7CF5-86152390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8DAA8-A6B7-44C1-A091-779DA739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272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1DAC8-6F89-E999-F30F-7989F340F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255B7-F76E-A4D8-858A-649BD8B434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0F9881-04B9-CC06-BBC7-134CC47C2D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C235F0-36EA-8748-9C47-FEF4B80DF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4380-A8C2-492B-AC00-663B0A50A01B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B6B36F-20D0-6B50-0827-DB7B48974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8208EA-DFCA-ACC6-F939-0C1D9571D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8DAA8-A6B7-44C1-A091-779DA739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224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0A080-761A-5C9D-9F30-57AD7CF08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413E3-219A-F78B-5174-E3DD8E66D5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87AD3D-6700-573A-FFD7-2C2355763D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8BD891-27E3-B9B5-2A30-3C7C98596E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97FFF3-0B57-1B21-457D-FDA519BF86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1320E5-6D8C-B1A7-16AA-3DABD74E5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4380-A8C2-492B-AC00-663B0A50A01B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03DC64-A8B8-E978-5040-D4930943B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A9D22C-EA3D-BBD2-5E53-46F2BBE9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8DAA8-A6B7-44C1-A091-779DA739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629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743BB-D110-9560-686E-480EBED85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D7A6C9-5B6F-69F2-F2B7-B06509393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4380-A8C2-492B-AC00-663B0A50A01B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08AA09-3269-9207-79FF-A95C05F4A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BABC98-A50C-6703-617F-64EE35A51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8DAA8-A6B7-44C1-A091-779DA739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081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8209FB-3371-32B5-8976-377071E02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4380-A8C2-492B-AC00-663B0A50A01B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5A355D-5583-936B-0F63-B40944DD9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A615B-537F-F92E-1EE3-AE1E34FA8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8DAA8-A6B7-44C1-A091-779DA739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68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2C5AF-4785-6699-8C16-90BDAF92A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FBAC6-2BB9-B5E3-881D-2D7EA2C9B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A6D844-6966-4C28-DF17-D4293EC6BE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450C2D-E0EF-B003-1A20-C90939A34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4380-A8C2-492B-AC00-663B0A50A01B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1E0DB-27D3-F8B0-75E0-F34B1308E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6AFCB4-9680-30F1-301B-4B2AF33DE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8DAA8-A6B7-44C1-A091-779DA739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66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B8DEF-5C12-2124-6DB2-527B1834E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222E59-BAF6-88B9-64B3-C8B771CB34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8741BA-3EBA-9C9D-6FCC-C76467EA6E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9760B0-042C-3E89-EBC4-5E4EB1AF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4380-A8C2-492B-AC00-663B0A50A01B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6572BD-72ED-89FA-B727-07AE0ABA7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47C16-3C1D-1E35-E27A-0FACD54F5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8DAA8-A6B7-44C1-A091-779DA739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41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680DD"/>
            </a:gs>
            <a:gs pos="20000">
              <a:srgbClr val="5148D3"/>
            </a:gs>
            <a:gs pos="80000">
              <a:srgbClr val="0B0559"/>
            </a:gs>
            <a:gs pos="100000">
              <a:srgbClr val="030032"/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37309A-7565-3C23-B52C-67D6F58FF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87B62-0CEE-D89C-9645-55EA6ABE4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FAB56-322E-02E9-5A22-9F9400C18B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FA4380-A8C2-492B-AC00-663B0A50A01B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EC967-AE2B-0AFE-A10A-C92AF031D5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0998D-E255-626D-FDA1-C7CC0E8535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58DAA8-A6B7-44C1-A091-779DA739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386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effectLst>
            <a:outerShdw blurRad="50800" dist="50800" dir="2700000" algn="tl" rotWithShape="0">
              <a:prstClr val="black">
                <a:alpha val="5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effectLst>
            <a:outerShdw blurRad="508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effectLst>
            <a:outerShdw blurRad="508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effectLst>
            <a:outerShdw blurRad="508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effectLst>
            <a:outerShdw blurRad="508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effectLst>
            <a:outerShdw blurRad="508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8.svg"/><Relationship Id="rId7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C66DAFFB-51BE-CF9F-554C-3B6F980CA49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83723">
            <a:off x="6143312" y="-606370"/>
            <a:ext cx="4884747" cy="76324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4DA111-FB07-8C80-9C6A-CBF09592CC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218" y="1431260"/>
            <a:ext cx="6599008" cy="2188231"/>
          </a:xfrm>
        </p:spPr>
        <p:txBody>
          <a:bodyPr>
            <a:noAutofit/>
          </a:bodyPr>
          <a:lstStyle/>
          <a:p>
            <a:pPr algn="l"/>
            <a:r>
              <a:rPr lang="en-US" sz="7000">
                <a:latin typeface="Montserrat Black" pitchFamily="2" charset="0"/>
              </a:rPr>
              <a:t>WOMEN’S</a:t>
            </a:r>
            <a:br>
              <a:rPr lang="en-US" sz="7000">
                <a:latin typeface="Montserrat Black" pitchFamily="2" charset="0"/>
              </a:rPr>
            </a:br>
            <a:r>
              <a:rPr lang="en-US" sz="7000">
                <a:latin typeface="Montserrat Black" pitchFamily="2" charset="0"/>
              </a:rPr>
              <a:t>HACKATHON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096B11-D3BD-8121-6704-BFC95D4CC29C}"/>
              </a:ext>
            </a:extLst>
          </p:cNvPr>
          <p:cNvSpPr txBox="1"/>
          <p:nvPr/>
        </p:nvSpPr>
        <p:spPr>
          <a:xfrm>
            <a:off x="778218" y="1027478"/>
            <a:ext cx="3915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C0BDED"/>
                </a:solidFill>
                <a:effectLst>
                  <a:outerShdw blurRad="50800" dist="50800" dir="2700000" algn="tl">
                    <a:srgbClr val="000000">
                      <a:alpha val="50000"/>
                    </a:srgbClr>
                  </a:outerShdw>
                </a:effectLst>
                <a:latin typeface="Montserrat SemiBold" pitchFamily="2" charset="0"/>
              </a:rPr>
              <a:t>11</a:t>
            </a:r>
            <a:r>
              <a:rPr lang="en-US" sz="3200" baseline="30000">
                <a:solidFill>
                  <a:srgbClr val="C0BDED"/>
                </a:solidFill>
                <a:effectLst>
                  <a:outerShdw blurRad="50800" dist="50800" dir="2700000" algn="tl">
                    <a:srgbClr val="000000">
                      <a:alpha val="50000"/>
                    </a:srgbClr>
                  </a:outerShdw>
                </a:effectLst>
                <a:latin typeface="Montserrat SemiBold" pitchFamily="2" charset="0"/>
              </a:rPr>
              <a:t>th</a:t>
            </a:r>
            <a:r>
              <a:rPr lang="en-US" sz="3200">
                <a:solidFill>
                  <a:srgbClr val="C0BDED"/>
                </a:solidFill>
                <a:effectLst>
                  <a:outerShdw blurRad="50800" dist="50800" dir="2700000" algn="tl">
                    <a:srgbClr val="000000">
                      <a:alpha val="50000"/>
                    </a:srgbClr>
                  </a:outerShdw>
                </a:effectLst>
                <a:latin typeface="Montserrat SemiBold" pitchFamily="2" charset="0"/>
              </a:rPr>
              <a:t> Annual </a:t>
            </a:r>
            <a:r>
              <a:rPr lang="en-US" sz="3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Montserrat Black" pitchFamily="2" charset="0"/>
              </a:rPr>
              <a:t>UMSL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D6E303-84FF-0F0E-AC13-2EF315041AD5}"/>
              </a:ext>
            </a:extLst>
          </p:cNvPr>
          <p:cNvSpPr txBox="1"/>
          <p:nvPr/>
        </p:nvSpPr>
        <p:spPr>
          <a:xfrm>
            <a:off x="5553316" y="3419805"/>
            <a:ext cx="1802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BBB7EB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Montserrat Black" pitchFamily="2" charset="0"/>
              </a:rPr>
              <a:t>2025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276B07-AA97-CD8D-4BB6-B4A28687C54A}"/>
              </a:ext>
            </a:extLst>
          </p:cNvPr>
          <p:cNvSpPr txBox="1"/>
          <p:nvPr/>
        </p:nvSpPr>
        <p:spPr>
          <a:xfrm>
            <a:off x="649023" y="3563514"/>
            <a:ext cx="5033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effectLst>
                  <a:outerShdw blurRad="50800" dist="50800" dir="2700000" algn="tl">
                    <a:srgbClr val="000000">
                      <a:alpha val="50000"/>
                    </a:srgbClr>
                  </a:outerShdw>
                </a:effectLst>
                <a:latin typeface="+mj-lt"/>
              </a:rPr>
              <a:t>Empowering </a:t>
            </a:r>
            <a:r>
              <a:rPr lang="en-US" sz="2400">
                <a:solidFill>
                  <a:srgbClr val="F79D39"/>
                </a:solidFill>
                <a:effectLst>
                  <a:outerShdw blurRad="50800" dist="50800" dir="2700000" algn="tl">
                    <a:srgbClr val="000000">
                      <a:alpha val="50000"/>
                    </a:srgbClr>
                  </a:outerShdw>
                </a:effectLst>
                <a:latin typeface="Montserrat SemiBold" pitchFamily="2" charset="0"/>
              </a:rPr>
              <a:t>#WomenInTech</a:t>
            </a:r>
          </a:p>
        </p:txBody>
      </p:sp>
      <p:pic>
        <p:nvPicPr>
          <p:cNvPr id="24" name="Picture 23" descr="A black and white logo&#10;&#10;AI-generated content may be incorrect.">
            <a:extLst>
              <a:ext uri="{FF2B5EF4-FFF2-40B4-BE49-F238E27FC236}">
                <a16:creationId xmlns:a16="http://schemas.microsoft.com/office/drawing/2014/main" id="{6D2A4427-A6EE-FC85-38CF-1CD83B4576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88" y="5060291"/>
            <a:ext cx="3672838" cy="968433"/>
          </a:xfrm>
          <a:prstGeom prst="rect">
            <a:avLst/>
          </a:prstGeom>
        </p:spPr>
      </p:pic>
      <p:pic>
        <p:nvPicPr>
          <p:cNvPr id="26" name="Picture 25" descr="A red and white sign with black border&#10;&#10;AI-generated content may be incorrect.">
            <a:extLst>
              <a:ext uri="{FF2B5EF4-FFF2-40B4-BE49-F238E27FC236}">
                <a16:creationId xmlns:a16="http://schemas.microsoft.com/office/drawing/2014/main" id="{FF4CF732-7957-0125-97BB-2C60EA960E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721" y="5183067"/>
            <a:ext cx="740361" cy="74036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8E0CD04-522A-5DCC-33A0-54B46D40C885}"/>
              </a:ext>
            </a:extLst>
          </p:cNvPr>
          <p:cNvSpPr txBox="1"/>
          <p:nvPr/>
        </p:nvSpPr>
        <p:spPr>
          <a:xfrm>
            <a:off x="778218" y="4737126"/>
            <a:ext cx="2254250" cy="3231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rgbClr val="BBB7EB"/>
                </a:solidFill>
                <a:latin typeface="+mj-lt"/>
              </a:rPr>
              <a:t>Brought to you by</a:t>
            </a:r>
            <a:endParaRPr lang="en-US" sz="1500">
              <a:solidFill>
                <a:srgbClr val="BBB7EB"/>
              </a:solidFill>
              <a:latin typeface="Montserrat SemiBold" pitchFamily="2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01372862-9C00-52E8-A037-4B32BF756B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06190" y="1431260"/>
            <a:ext cx="2560208" cy="400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63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2E6C641-2046-BB4B-3468-29388E5D6BB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83723">
            <a:off x="6143312" y="-594646"/>
            <a:ext cx="4884747" cy="763241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9CF10802-6411-A20F-2E1B-71FF3ED416CD}"/>
              </a:ext>
            </a:extLst>
          </p:cNvPr>
          <p:cNvSpPr txBox="1">
            <a:spLocks/>
          </p:cNvSpPr>
          <p:nvPr/>
        </p:nvSpPr>
        <p:spPr>
          <a:xfrm>
            <a:off x="778219" y="1197950"/>
            <a:ext cx="5699584" cy="21882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latin typeface="Montserrat Black" pitchFamily="2" charset="0"/>
              </a:rPr>
              <a:t>WOMEN’S</a:t>
            </a:r>
            <a:br>
              <a:rPr lang="en-US" sz="6000" dirty="0">
                <a:latin typeface="Montserrat Black" pitchFamily="2" charset="0"/>
              </a:rPr>
            </a:br>
            <a:r>
              <a:rPr lang="en-US" sz="6000" dirty="0">
                <a:latin typeface="Montserrat Black" pitchFamily="2" charset="0"/>
              </a:rPr>
              <a:t>HACKATHON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7A9988-A57C-3AB1-2AE1-33A1B2E84961}"/>
              </a:ext>
            </a:extLst>
          </p:cNvPr>
          <p:cNvSpPr txBox="1"/>
          <p:nvPr/>
        </p:nvSpPr>
        <p:spPr>
          <a:xfrm>
            <a:off x="778219" y="884578"/>
            <a:ext cx="3915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BDED"/>
                </a:solidFill>
                <a:effectLst>
                  <a:outerShdw blurRad="50800" dist="50800" dir="2700000" algn="tl">
                    <a:srgbClr val="000000">
                      <a:alpha val="50000"/>
                    </a:srgbClr>
                  </a:outerShdw>
                </a:effectLst>
                <a:latin typeface="Montserrat SemiBold" pitchFamily="2" charset="0"/>
              </a:rPr>
              <a:t>11</a:t>
            </a:r>
            <a:r>
              <a:rPr lang="en-US" sz="3200" baseline="30000" dirty="0">
                <a:solidFill>
                  <a:srgbClr val="C0BDED"/>
                </a:solidFill>
                <a:effectLst>
                  <a:outerShdw blurRad="50800" dist="50800" dir="2700000" algn="tl">
                    <a:srgbClr val="000000">
                      <a:alpha val="50000"/>
                    </a:srgbClr>
                  </a:outerShdw>
                </a:effectLst>
                <a:latin typeface="Montserrat SemiBold" pitchFamily="2" charset="0"/>
              </a:rPr>
              <a:t>th</a:t>
            </a:r>
            <a:r>
              <a:rPr lang="en-US" sz="3200" dirty="0">
                <a:solidFill>
                  <a:srgbClr val="C0BDED"/>
                </a:solidFill>
                <a:effectLst>
                  <a:outerShdw blurRad="50800" dist="50800" dir="2700000" algn="tl">
                    <a:srgbClr val="000000">
                      <a:alpha val="50000"/>
                    </a:srgbClr>
                  </a:outerShdw>
                </a:effectLst>
                <a:latin typeface="Montserrat SemiBold" pitchFamily="2" charset="0"/>
              </a:rPr>
              <a:t> Annual 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Montserrat Black" pitchFamily="2" charset="0"/>
              </a:rPr>
              <a:t>UMSL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E28618-195F-73BE-1320-7E9EBFC73968}"/>
              </a:ext>
            </a:extLst>
          </p:cNvPr>
          <p:cNvSpPr txBox="1"/>
          <p:nvPr/>
        </p:nvSpPr>
        <p:spPr>
          <a:xfrm>
            <a:off x="5052502" y="2995896"/>
            <a:ext cx="12253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>
                <a:solidFill>
                  <a:srgbClr val="BBB7EB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Montserrat Black" pitchFamily="2" charset="0"/>
              </a:rPr>
              <a:t>2025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1C7C40-B185-1F8A-E53D-0470CE726C6D}"/>
              </a:ext>
            </a:extLst>
          </p:cNvPr>
          <p:cNvSpPr txBox="1"/>
          <p:nvPr/>
        </p:nvSpPr>
        <p:spPr>
          <a:xfrm>
            <a:off x="778218" y="3114115"/>
            <a:ext cx="41980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  <a:effectLst>
                  <a:outerShdw blurRad="50800" dist="50800" dir="2700000" algn="tl">
                    <a:srgbClr val="000000">
                      <a:alpha val="50000"/>
                    </a:srgbClr>
                  </a:outerShdw>
                </a:effectLst>
                <a:latin typeface="+mj-lt"/>
              </a:rPr>
              <a:t>Empowering </a:t>
            </a:r>
            <a:r>
              <a:rPr lang="en-US" sz="2100" dirty="0">
                <a:solidFill>
                  <a:srgbClr val="F79D39"/>
                </a:solidFill>
                <a:effectLst>
                  <a:outerShdw blurRad="50800" dist="50800" dir="2700000" algn="tl">
                    <a:srgbClr val="000000">
                      <a:alpha val="50000"/>
                    </a:srgbClr>
                  </a:outerShdw>
                </a:effectLst>
                <a:latin typeface="Montserrat SemiBold" pitchFamily="2" charset="0"/>
              </a:rPr>
              <a:t>#WomenInTech</a:t>
            </a:r>
          </a:p>
        </p:txBody>
      </p:sp>
      <p:pic>
        <p:nvPicPr>
          <p:cNvPr id="8" name="Picture 7" descr="A qr code with black squares">
            <a:extLst>
              <a:ext uri="{FF2B5EF4-FFF2-40B4-BE49-F238E27FC236}">
                <a16:creationId xmlns:a16="http://schemas.microsoft.com/office/drawing/2014/main" id="{E14CEDB9-3C4E-F725-6BE2-16860CC070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055" y="2446606"/>
            <a:ext cx="3578538" cy="3578538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50B75EB-0B2F-1296-FE23-FBFBA942706B}"/>
              </a:ext>
            </a:extLst>
          </p:cNvPr>
          <p:cNvSpPr/>
          <p:nvPr/>
        </p:nvSpPr>
        <p:spPr>
          <a:xfrm>
            <a:off x="7486055" y="2447856"/>
            <a:ext cx="3582115" cy="3578538"/>
          </a:xfrm>
          <a:prstGeom prst="roundRect">
            <a:avLst>
              <a:gd name="adj" fmla="val 1360"/>
            </a:avLst>
          </a:prstGeom>
          <a:noFill/>
          <a:ln w="28575">
            <a:solidFill>
              <a:srgbClr val="F79D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C5B9C24-406D-1758-6A5C-34C5D295E26C}"/>
              </a:ext>
            </a:extLst>
          </p:cNvPr>
          <p:cNvSpPr txBox="1">
            <a:spLocks/>
          </p:cNvSpPr>
          <p:nvPr/>
        </p:nvSpPr>
        <p:spPr>
          <a:xfrm>
            <a:off x="7446882" y="1767420"/>
            <a:ext cx="3656883" cy="5315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700" dirty="0">
                <a:solidFill>
                  <a:srgbClr val="F79D39"/>
                </a:solidFill>
                <a:latin typeface="Montserrat ExtraBold" pitchFamily="2" charset="0"/>
              </a:rPr>
              <a:t>JOIN THE DISCORD</a:t>
            </a:r>
            <a:br>
              <a:rPr lang="en-US" sz="1700" dirty="0">
                <a:latin typeface="Montserrat SemiBold"/>
              </a:rPr>
            </a:br>
            <a:r>
              <a:rPr lang="en-US" sz="1700" dirty="0">
                <a:latin typeface="Montserrat SemiBold"/>
              </a:rPr>
              <a:t>for updates and resources:</a:t>
            </a:r>
            <a:endParaRPr lang="en-US" sz="1700" dirty="0">
              <a:latin typeface="Montserrat SemiBold" pitchFamily="2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96A5FC2-3129-8D91-B957-D17773C3F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8635" y="939672"/>
            <a:ext cx="2453375" cy="628113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dirty="0">
                <a:latin typeface="Montserrat SemiBold" pitchFamily="2" charset="0"/>
              </a:rPr>
              <a:t>Hacking Rooms</a:t>
            </a:r>
            <a:br>
              <a:rPr lang="en-US" sz="2000" dirty="0">
                <a:latin typeface="Montserrat SemiBold" pitchFamily="2" charset="0"/>
              </a:rPr>
            </a:br>
            <a:r>
              <a:rPr lang="en-US" sz="2000" dirty="0">
                <a:solidFill>
                  <a:srgbClr val="F79D39"/>
                </a:solidFill>
              </a:rPr>
              <a:t>ABH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79D39"/>
                </a:solidFill>
                <a:latin typeface="Montserrat ExtraBold" pitchFamily="2" charset="0"/>
              </a:rPr>
              <a:t>003</a:t>
            </a:r>
            <a:r>
              <a:rPr lang="en-US" sz="2000" dirty="0">
                <a:solidFill>
                  <a:srgbClr val="F79D39"/>
                </a:solidFill>
              </a:rPr>
              <a:t> </a:t>
            </a:r>
            <a:r>
              <a:rPr lang="en-US" sz="1500" dirty="0"/>
              <a:t>&amp;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79D39"/>
                </a:solidFill>
                <a:latin typeface="Montserrat ExtraBold" pitchFamily="2" charset="0"/>
              </a:rPr>
              <a:t>004</a:t>
            </a:r>
          </a:p>
        </p:txBody>
      </p:sp>
      <p:pic>
        <p:nvPicPr>
          <p:cNvPr id="2" name="Picture 1" descr="A black and white logo&#10;&#10;AI-generated content may be incorrect.">
            <a:extLst>
              <a:ext uri="{FF2B5EF4-FFF2-40B4-BE49-F238E27FC236}">
                <a16:creationId xmlns:a16="http://schemas.microsoft.com/office/drawing/2014/main" id="{132DD7C7-1F03-90E5-F2F7-8E2ECC7F9C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77" y="5508732"/>
            <a:ext cx="2167447" cy="571500"/>
          </a:xfrm>
          <a:prstGeom prst="rect">
            <a:avLst/>
          </a:prstGeom>
        </p:spPr>
      </p:pic>
      <p:pic>
        <p:nvPicPr>
          <p:cNvPr id="5" name="Picture 4" descr="A red and white sign with black border&#10;&#10;AI-generated content may be incorrect.">
            <a:extLst>
              <a:ext uri="{FF2B5EF4-FFF2-40B4-BE49-F238E27FC236}">
                <a16:creationId xmlns:a16="http://schemas.microsoft.com/office/drawing/2014/main" id="{2EB4C2C5-D03C-0839-7C72-14942F5BE9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358" y="5561380"/>
            <a:ext cx="453396" cy="4533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69E1B4-7544-0F7B-878F-29F2D9D64F36}"/>
              </a:ext>
            </a:extLst>
          </p:cNvPr>
          <p:cNvSpPr txBox="1"/>
          <p:nvPr/>
        </p:nvSpPr>
        <p:spPr>
          <a:xfrm>
            <a:off x="797741" y="5174375"/>
            <a:ext cx="1851683" cy="29238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300">
                <a:solidFill>
                  <a:srgbClr val="BBB7EB"/>
                </a:solidFill>
                <a:latin typeface="+mj-lt"/>
              </a:rPr>
              <a:t>Brought to you by</a:t>
            </a:r>
            <a:endParaRPr lang="en-US" sz="1300">
              <a:solidFill>
                <a:srgbClr val="BBB7EB"/>
              </a:solidFill>
              <a:latin typeface="Montserrat SemiBold" pitchFamily="2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5638B28-E861-C9E1-D4FD-DA2EDF3CF829}"/>
              </a:ext>
            </a:extLst>
          </p:cNvPr>
          <p:cNvSpPr txBox="1">
            <a:spLocks/>
          </p:cNvSpPr>
          <p:nvPr/>
        </p:nvSpPr>
        <p:spPr>
          <a:xfrm>
            <a:off x="4292948" y="5378725"/>
            <a:ext cx="3387792" cy="826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50" dirty="0">
                <a:latin typeface="Montserrat ExtraBold" pitchFamily="2" charset="0"/>
              </a:rPr>
              <a:t>Network: </a:t>
            </a:r>
            <a:r>
              <a:rPr lang="en-US" sz="1450" dirty="0"/>
              <a:t>TritonNetGuest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50" dirty="0">
                <a:latin typeface="Montserrat ExtraBold" pitchFamily="2" charset="0"/>
              </a:rPr>
              <a:t>ID: </a:t>
            </a:r>
            <a:r>
              <a:rPr lang="en-US" sz="1450" dirty="0"/>
              <a:t>sbusmis@sbusmis.com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50" dirty="0">
                <a:latin typeface="Montserrat ExtraBold" pitchFamily="2" charset="0"/>
              </a:rPr>
              <a:t>Password: </a:t>
            </a:r>
            <a:r>
              <a:rPr lang="en-US" sz="1450" dirty="0"/>
              <a:t>64448</a:t>
            </a:r>
          </a:p>
        </p:txBody>
      </p:sp>
      <p:pic>
        <p:nvPicPr>
          <p:cNvPr id="9" name="Graphic 8" descr="Wi-Fi with solid fill">
            <a:extLst>
              <a:ext uri="{FF2B5EF4-FFF2-40B4-BE49-F238E27FC236}">
                <a16:creationId xmlns:a16="http://schemas.microsoft.com/office/drawing/2014/main" id="{60032139-4E27-16F1-5732-0CBD714CBA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22184" y="4985157"/>
            <a:ext cx="571501" cy="57150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35DBA21-04BA-F308-C418-A02CF8C19BF8}"/>
              </a:ext>
            </a:extLst>
          </p:cNvPr>
          <p:cNvSpPr txBox="1">
            <a:spLocks/>
          </p:cNvSpPr>
          <p:nvPr/>
        </p:nvSpPr>
        <p:spPr>
          <a:xfrm>
            <a:off x="4292948" y="5150578"/>
            <a:ext cx="3387792" cy="340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F79D39"/>
                </a:solidFill>
                <a:latin typeface="Montserrat ExtraBold" pitchFamily="2" charset="0"/>
              </a:rPr>
              <a:t>Guest Wi-Fi Access:</a:t>
            </a:r>
            <a:endParaRPr lang="en-US" sz="1200" dirty="0">
              <a:solidFill>
                <a:srgbClr val="F79D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928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7A097B7E-A2E2-ED96-E2AF-F3E42C3A15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83723">
            <a:off x="6143312" y="-594646"/>
            <a:ext cx="4884747" cy="763241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83BFC-EF3F-3193-3DC0-11EAAEB14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900" y="2270706"/>
            <a:ext cx="7256400" cy="26557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Montserrat ExtraBold" pitchFamily="2" charset="0"/>
              </a:rPr>
              <a:t>OUR MISSION: </a:t>
            </a:r>
            <a:r>
              <a:rPr lang="en-US" sz="2100"/>
              <a:t>Foster innovation, collaboration, and creativity among </a:t>
            </a:r>
            <a:r>
              <a:rPr lang="en-US" sz="2100">
                <a:solidFill>
                  <a:srgbClr val="F79D39"/>
                </a:solidFill>
                <a:latin typeface="Montserrat SemiBold" pitchFamily="2" charset="0"/>
              </a:rPr>
              <a:t>#WomenInTech</a:t>
            </a:r>
            <a:r>
              <a:rPr lang="en-US" sz="2100"/>
              <a:t>.</a:t>
            </a:r>
            <a:br>
              <a:rPr lang="en-US" sz="2100"/>
            </a:br>
            <a:endParaRPr lang="en-US" sz="2100"/>
          </a:p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Montserrat ExtraBold" pitchFamily="2" charset="0"/>
              </a:rPr>
              <a:t>YOUR OPPORTUNITY: </a:t>
            </a:r>
            <a:r>
              <a:rPr lang="en-US" sz="2100"/>
              <a:t>Connect with like-minded individuals, share ideas, and develop solutions that can make a real impact.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D3764F7-760C-B145-3EC4-0B4026273492}"/>
              </a:ext>
            </a:extLst>
          </p:cNvPr>
          <p:cNvSpPr txBox="1">
            <a:spLocks/>
          </p:cNvSpPr>
          <p:nvPr/>
        </p:nvSpPr>
        <p:spPr>
          <a:xfrm>
            <a:off x="778218" y="726141"/>
            <a:ext cx="6599008" cy="12756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7000" dirty="0">
                <a:latin typeface="Montserrat Black" pitchFamily="2" charset="0"/>
              </a:rPr>
              <a:t>WELCOME!</a:t>
            </a:r>
          </a:p>
        </p:txBody>
      </p:sp>
      <p:pic>
        <p:nvPicPr>
          <p:cNvPr id="13" name="Picture 12" descr="A black and white logo&#10;&#10;AI-generated content may be incorrect.">
            <a:extLst>
              <a:ext uri="{FF2B5EF4-FFF2-40B4-BE49-F238E27FC236}">
                <a16:creationId xmlns:a16="http://schemas.microsoft.com/office/drawing/2014/main" id="{740306D5-9314-821C-BDCC-99F7253263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8" y="5529716"/>
            <a:ext cx="2167447" cy="571500"/>
          </a:xfrm>
          <a:prstGeom prst="rect">
            <a:avLst/>
          </a:prstGeom>
        </p:spPr>
      </p:pic>
      <p:pic>
        <p:nvPicPr>
          <p:cNvPr id="14" name="Picture 13" descr="A red and white sign with black border&#10;&#10;AI-generated content may be incorrect.">
            <a:extLst>
              <a:ext uri="{FF2B5EF4-FFF2-40B4-BE49-F238E27FC236}">
                <a16:creationId xmlns:a16="http://schemas.microsoft.com/office/drawing/2014/main" id="{534D7992-77AB-4FF8-6829-28F24C0D63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599" y="5582364"/>
            <a:ext cx="453396" cy="4533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877345-B3A0-A81D-AB54-73583260B796}"/>
              </a:ext>
            </a:extLst>
          </p:cNvPr>
          <p:cNvSpPr txBox="1"/>
          <p:nvPr/>
        </p:nvSpPr>
        <p:spPr>
          <a:xfrm>
            <a:off x="873982" y="5195359"/>
            <a:ext cx="1851683" cy="29238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300">
                <a:solidFill>
                  <a:srgbClr val="BBB7EB"/>
                </a:solidFill>
                <a:latin typeface="+mj-lt"/>
              </a:rPr>
              <a:t>Brought to you by</a:t>
            </a:r>
            <a:endParaRPr lang="en-US" sz="1300">
              <a:solidFill>
                <a:srgbClr val="BBB7EB"/>
              </a:solidFill>
              <a:latin typeface="Montserrat SemiBold" pitchFamily="2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B4AD06-4EB7-1917-2BF1-A5A09BF22DC0}"/>
              </a:ext>
            </a:extLst>
          </p:cNvPr>
          <p:cNvSpPr txBox="1">
            <a:spLocks/>
          </p:cNvSpPr>
          <p:nvPr/>
        </p:nvSpPr>
        <p:spPr>
          <a:xfrm>
            <a:off x="7565683" y="5294376"/>
            <a:ext cx="3848099" cy="90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>
                <a:solidFill>
                  <a:srgbClr val="BBB7EB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Montserrat Black" pitchFamily="2" charset="0"/>
              </a:rPr>
              <a:t>UMSL</a:t>
            </a:r>
            <a:r>
              <a:rPr lang="en-US" sz="2600">
                <a:solidFill>
                  <a:srgbClr val="BBB7EB"/>
                </a:solidFill>
                <a:latin typeface="Montserrat Black" pitchFamily="2" charset="0"/>
              </a:rPr>
              <a:t> </a:t>
            </a:r>
            <a:r>
              <a:rPr lang="en-US" sz="2600">
                <a:latin typeface="Montserrat Black" pitchFamily="2" charset="0"/>
              </a:rPr>
              <a:t>WOMEN’S</a:t>
            </a:r>
            <a:br>
              <a:rPr lang="en-US" sz="2600">
                <a:latin typeface="Montserrat Black" pitchFamily="2" charset="0"/>
              </a:rPr>
            </a:br>
            <a:r>
              <a:rPr lang="en-US" sz="2600">
                <a:latin typeface="Montserrat Black" pitchFamily="2" charset="0"/>
              </a:rPr>
              <a:t>HACKATHON </a:t>
            </a:r>
            <a:r>
              <a:rPr lang="en-US" sz="1800">
                <a:solidFill>
                  <a:srgbClr val="BBB7EB"/>
                </a:solidFill>
                <a:latin typeface="Montserrat Black" pitchFamily="2" charset="0"/>
              </a:rPr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723415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5C57F85-650E-64CD-1FB4-C1EEFC4FDA2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83723">
            <a:off x="6143312" y="-594646"/>
            <a:ext cx="4884747" cy="763241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CE238-CF97-7E33-C972-DDD0528B9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5182"/>
            <a:ext cx="10515600" cy="180863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100" dirty="0"/>
              <a:t> Promote </a:t>
            </a:r>
            <a:r>
              <a:rPr lang="en-US" sz="2100" dirty="0">
                <a:latin typeface="Montserrat SemiBold" pitchFamily="2" charset="0"/>
              </a:rPr>
              <a:t>diversity </a:t>
            </a:r>
            <a:r>
              <a:rPr lang="en-US" sz="2100" dirty="0"/>
              <a:t>and</a:t>
            </a:r>
            <a:r>
              <a:rPr lang="en-US" sz="2100" dirty="0">
                <a:latin typeface="Montserrat SemiBold" pitchFamily="2" charset="0"/>
              </a:rPr>
              <a:t> inclusion </a:t>
            </a:r>
            <a:r>
              <a:rPr lang="en-US" sz="2100" dirty="0"/>
              <a:t>in the tech industry.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100" dirty="0"/>
              <a:t> </a:t>
            </a:r>
            <a:r>
              <a:rPr lang="en-US" sz="2100" dirty="0">
                <a:latin typeface="Montserrat SemiBold" pitchFamily="2" charset="0"/>
              </a:rPr>
              <a:t>Empower women to take on leadership </a:t>
            </a:r>
            <a:r>
              <a:rPr lang="en-US" sz="2100" dirty="0"/>
              <a:t>roles and showcase their talents.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100" dirty="0"/>
              <a:t> Foster a </a:t>
            </a:r>
            <a:r>
              <a:rPr lang="en-US" sz="2100" dirty="0">
                <a:latin typeface="Montserrat SemiBold" pitchFamily="2" charset="0"/>
              </a:rPr>
              <a:t>supportive environment </a:t>
            </a:r>
            <a:r>
              <a:rPr lang="en-US" sz="2100" dirty="0"/>
              <a:t>for learning, growth, and networking.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100" dirty="0"/>
              <a:t> Encourage innovative thinking to </a:t>
            </a:r>
            <a:r>
              <a:rPr lang="en-US" sz="2100" dirty="0">
                <a:latin typeface="Montserrat SemiBold" pitchFamily="2" charset="0"/>
              </a:rPr>
              <a:t>solve real-world problems</a:t>
            </a:r>
            <a:r>
              <a:rPr lang="en-US" sz="2100" dirty="0"/>
              <a:t>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920DF0-01B6-C4BF-97D1-E5B210B844B0}"/>
              </a:ext>
            </a:extLst>
          </p:cNvPr>
          <p:cNvSpPr txBox="1">
            <a:spLocks/>
          </p:cNvSpPr>
          <p:nvPr/>
        </p:nvSpPr>
        <p:spPr>
          <a:xfrm>
            <a:off x="838200" y="726142"/>
            <a:ext cx="10463919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>
                <a:latin typeface="Montserrat ExtraBold" pitchFamily="2" charset="0"/>
              </a:rPr>
              <a:t>Why A Hackathon?</a:t>
            </a:r>
          </a:p>
        </p:txBody>
      </p:sp>
      <p:pic>
        <p:nvPicPr>
          <p:cNvPr id="15" name="Picture 14" descr="A black and white logo&#10;&#10;AI-generated content may be incorrect.">
            <a:extLst>
              <a:ext uri="{FF2B5EF4-FFF2-40B4-BE49-F238E27FC236}">
                <a16:creationId xmlns:a16="http://schemas.microsoft.com/office/drawing/2014/main" id="{3C5357C3-1265-FB02-F1EF-EF0212B38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342" y="4330522"/>
            <a:ext cx="2167447" cy="571500"/>
          </a:xfrm>
          <a:prstGeom prst="rect">
            <a:avLst/>
          </a:prstGeom>
        </p:spPr>
      </p:pic>
      <p:pic>
        <p:nvPicPr>
          <p:cNvPr id="16" name="Picture 15" descr="A red and white sign with black border&#10;&#10;AI-generated content may be incorrect.">
            <a:extLst>
              <a:ext uri="{FF2B5EF4-FFF2-40B4-BE49-F238E27FC236}">
                <a16:creationId xmlns:a16="http://schemas.microsoft.com/office/drawing/2014/main" id="{86FF443A-2003-4410-B93B-C3AFA6155A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723" y="4383170"/>
            <a:ext cx="453396" cy="4533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ADEC9AD-97A7-005F-6035-65F2DB591E0D}"/>
              </a:ext>
            </a:extLst>
          </p:cNvPr>
          <p:cNvSpPr txBox="1"/>
          <p:nvPr/>
        </p:nvSpPr>
        <p:spPr>
          <a:xfrm>
            <a:off x="8653106" y="3996165"/>
            <a:ext cx="1851683" cy="29238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300">
                <a:solidFill>
                  <a:srgbClr val="BBB7EB"/>
                </a:solidFill>
                <a:latin typeface="+mj-lt"/>
              </a:rPr>
              <a:t>Brought to you by</a:t>
            </a:r>
            <a:endParaRPr lang="en-US" sz="1300">
              <a:solidFill>
                <a:srgbClr val="BBB7EB"/>
              </a:solidFill>
              <a:latin typeface="Montserrat SemiBold" pitchFamily="2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C9F19BB-F357-217E-60FB-6A0EC8DFABB7}"/>
              </a:ext>
            </a:extLst>
          </p:cNvPr>
          <p:cNvSpPr txBox="1">
            <a:spLocks/>
          </p:cNvSpPr>
          <p:nvPr/>
        </p:nvSpPr>
        <p:spPr>
          <a:xfrm>
            <a:off x="8104472" y="5294376"/>
            <a:ext cx="3309310" cy="90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>
                <a:solidFill>
                  <a:srgbClr val="BBB7EB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Montserrat Black" pitchFamily="2" charset="0"/>
              </a:rPr>
              <a:t>UMSL</a:t>
            </a:r>
            <a:r>
              <a:rPr lang="en-US" sz="2600">
                <a:solidFill>
                  <a:srgbClr val="BBB7EB"/>
                </a:solidFill>
                <a:latin typeface="Montserrat Black" pitchFamily="2" charset="0"/>
              </a:rPr>
              <a:t> </a:t>
            </a:r>
            <a:r>
              <a:rPr lang="en-US" sz="2600">
                <a:latin typeface="Montserrat Black" pitchFamily="2" charset="0"/>
              </a:rPr>
              <a:t>WOMEN’S</a:t>
            </a:r>
            <a:br>
              <a:rPr lang="en-US" sz="2600">
                <a:latin typeface="Montserrat Black" pitchFamily="2" charset="0"/>
              </a:rPr>
            </a:br>
            <a:r>
              <a:rPr lang="en-US" sz="2600">
                <a:latin typeface="Montserrat Black" pitchFamily="2" charset="0"/>
              </a:rPr>
              <a:t>HACKATHON </a:t>
            </a:r>
            <a:r>
              <a:rPr lang="en-US" sz="1800">
                <a:solidFill>
                  <a:srgbClr val="BBB7EB"/>
                </a:solidFill>
                <a:latin typeface="Montserrat Black" pitchFamily="2" charset="0"/>
              </a:rPr>
              <a:t>2025</a:t>
            </a:r>
          </a:p>
        </p:txBody>
      </p:sp>
      <p:pic>
        <p:nvPicPr>
          <p:cNvPr id="19" name="Picture 18" descr="A group of women standing together&#10;&#10;AI-generated content may be incorrect.">
            <a:extLst>
              <a:ext uri="{FF2B5EF4-FFF2-40B4-BE49-F238E27FC236}">
                <a16:creationId xmlns:a16="http://schemas.microsoft.com/office/drawing/2014/main" id="{4E5B5C7E-3F23-8600-9B82-675DF10582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" t="6642" r="10203" b="52157"/>
          <a:stretch/>
        </p:blipFill>
        <p:spPr>
          <a:xfrm>
            <a:off x="938747" y="3923560"/>
            <a:ext cx="6503002" cy="2150190"/>
          </a:xfrm>
          <a:prstGeom prst="roundRect">
            <a:avLst>
              <a:gd name="adj" fmla="val 5028"/>
            </a:avLst>
          </a:prstGeom>
          <a:ln w="28575">
            <a:solidFill>
              <a:srgbClr val="F79D39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389694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BCA00CE-5915-408C-286C-A63F99057D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83723">
            <a:off x="6143312" y="-594646"/>
            <a:ext cx="4884747" cy="763241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E8C9C-BE12-BD7B-1BD6-3457311E3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5866"/>
            <a:ext cx="4506654" cy="1475216"/>
          </a:xfrm>
        </p:spPr>
        <p:txBody>
          <a:bodyPr>
            <a:normAutofit/>
          </a:bodyPr>
          <a:lstStyle/>
          <a:p>
            <a:r>
              <a:rPr lang="en-US" sz="2100"/>
              <a:t>Why should you network?</a:t>
            </a:r>
          </a:p>
          <a:p>
            <a:r>
              <a:rPr lang="en-US" sz="2100">
                <a:latin typeface="Montserrat SemiBold" pitchFamily="2" charset="0"/>
              </a:rPr>
              <a:t>Networking Sessions</a:t>
            </a:r>
          </a:p>
          <a:p>
            <a:r>
              <a:rPr lang="en-US" sz="2100">
                <a:latin typeface="Montserrat SemiBold" pitchFamily="2" charset="0"/>
              </a:rPr>
              <a:t>Job Fair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8EC0A2-1B94-44F2-8054-06DFA723E79F}"/>
              </a:ext>
            </a:extLst>
          </p:cNvPr>
          <p:cNvSpPr txBox="1">
            <a:spLocks/>
          </p:cNvSpPr>
          <p:nvPr/>
        </p:nvSpPr>
        <p:spPr>
          <a:xfrm>
            <a:off x="838200" y="726142"/>
            <a:ext cx="9482418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>
                <a:latin typeface="Montserrat ExtraBold" pitchFamily="2" charset="0"/>
              </a:rPr>
              <a:t>Networking Opportunities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A851A09-57E9-D334-9381-07BA18EA0E5C}"/>
              </a:ext>
            </a:extLst>
          </p:cNvPr>
          <p:cNvSpPr/>
          <p:nvPr/>
        </p:nvSpPr>
        <p:spPr>
          <a:xfrm>
            <a:off x="5513408" y="1913530"/>
            <a:ext cx="3577478" cy="406850"/>
          </a:xfrm>
          <a:prstGeom prst="roundRect">
            <a:avLst/>
          </a:prstGeom>
          <a:solidFill>
            <a:srgbClr val="0B05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  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C23A4E-3858-AC9A-91A5-778D9A3FB5AA}"/>
              </a:ext>
            </a:extLst>
          </p:cNvPr>
          <p:cNvSpPr txBox="1"/>
          <p:nvPr/>
        </p:nvSpPr>
        <p:spPr>
          <a:xfrm>
            <a:off x="5623293" y="1928549"/>
            <a:ext cx="340029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79D39"/>
                </a:solidFill>
                <a:latin typeface="Montserrat SemiBold" pitchFamily="2" charset="0"/>
              </a:rPr>
              <a:t>#UMSLWomensHackathon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2E7DFA4-B9B0-43BA-F9F9-DDE79711C7A5}"/>
              </a:ext>
            </a:extLst>
          </p:cNvPr>
          <p:cNvSpPr/>
          <p:nvPr/>
        </p:nvSpPr>
        <p:spPr>
          <a:xfrm>
            <a:off x="9243957" y="1913530"/>
            <a:ext cx="1943467" cy="406850"/>
          </a:xfrm>
          <a:prstGeom prst="roundRect">
            <a:avLst/>
          </a:prstGeom>
          <a:solidFill>
            <a:srgbClr val="0B05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68F2BD-AA11-E7AC-40A2-AE580FEF6ECA}"/>
              </a:ext>
            </a:extLst>
          </p:cNvPr>
          <p:cNvSpPr txBox="1"/>
          <p:nvPr/>
        </p:nvSpPr>
        <p:spPr>
          <a:xfrm>
            <a:off x="9353841" y="1928549"/>
            <a:ext cx="175881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79D39"/>
                </a:solidFill>
                <a:latin typeface="Montserrat SemiBold" pitchFamily="2" charset="0"/>
              </a:rPr>
              <a:t>#UMSLProud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8932B3E-AF4B-DDB2-C641-D87E45CF9D40}"/>
              </a:ext>
            </a:extLst>
          </p:cNvPr>
          <p:cNvSpPr/>
          <p:nvPr/>
        </p:nvSpPr>
        <p:spPr>
          <a:xfrm>
            <a:off x="5513408" y="2466976"/>
            <a:ext cx="2260911" cy="406850"/>
          </a:xfrm>
          <a:prstGeom prst="roundRect">
            <a:avLst/>
          </a:prstGeom>
          <a:solidFill>
            <a:srgbClr val="0B05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44C78C-3E26-79CB-9924-F69DDF4C96D3}"/>
              </a:ext>
            </a:extLst>
          </p:cNvPr>
          <p:cNvSpPr txBox="1"/>
          <p:nvPr/>
        </p:nvSpPr>
        <p:spPr>
          <a:xfrm>
            <a:off x="5623293" y="2481995"/>
            <a:ext cx="209063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79D39"/>
                </a:solidFill>
                <a:latin typeface="Montserrat SemiBold" pitchFamily="2" charset="0"/>
              </a:rPr>
              <a:t>#WomenInTech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CAFC89B-DE63-8CD6-C31F-BE1025DB22D9}"/>
              </a:ext>
            </a:extLst>
          </p:cNvPr>
          <p:cNvSpPr/>
          <p:nvPr/>
        </p:nvSpPr>
        <p:spPr>
          <a:xfrm>
            <a:off x="7942873" y="2466976"/>
            <a:ext cx="2920813" cy="406850"/>
          </a:xfrm>
          <a:prstGeom prst="roundRect">
            <a:avLst/>
          </a:prstGeom>
          <a:solidFill>
            <a:srgbClr val="0B05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BA3B3D-9D05-A14D-4DA5-B1CB30849AD4}"/>
              </a:ext>
            </a:extLst>
          </p:cNvPr>
          <p:cNvSpPr txBox="1"/>
          <p:nvPr/>
        </p:nvSpPr>
        <p:spPr>
          <a:xfrm>
            <a:off x="8052758" y="2481995"/>
            <a:ext cx="272382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79D39"/>
                </a:solidFill>
                <a:latin typeface="Montserrat SemiBold" pitchFamily="2" charset="0"/>
              </a:rPr>
              <a:t>#WomensHackathon</a:t>
            </a:r>
          </a:p>
        </p:txBody>
      </p:sp>
      <p:pic>
        <p:nvPicPr>
          <p:cNvPr id="24" name="Picture 23" descr="A black and white logo&#10;&#10;AI-generated content may be incorrect.">
            <a:extLst>
              <a:ext uri="{FF2B5EF4-FFF2-40B4-BE49-F238E27FC236}">
                <a16:creationId xmlns:a16="http://schemas.microsoft.com/office/drawing/2014/main" id="{43E183E0-5182-7490-E2DB-2DBEE29FB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342" y="4330522"/>
            <a:ext cx="2167447" cy="571500"/>
          </a:xfrm>
          <a:prstGeom prst="rect">
            <a:avLst/>
          </a:prstGeom>
        </p:spPr>
      </p:pic>
      <p:pic>
        <p:nvPicPr>
          <p:cNvPr id="25" name="Picture 24" descr="A red and white sign with black border&#10;&#10;AI-generated content may be incorrect.">
            <a:extLst>
              <a:ext uri="{FF2B5EF4-FFF2-40B4-BE49-F238E27FC236}">
                <a16:creationId xmlns:a16="http://schemas.microsoft.com/office/drawing/2014/main" id="{81594BB2-2C64-A36C-6323-EB702ED78E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723" y="4383170"/>
            <a:ext cx="453396" cy="45339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490806C-309A-612F-88B5-24234145D016}"/>
              </a:ext>
            </a:extLst>
          </p:cNvPr>
          <p:cNvSpPr txBox="1"/>
          <p:nvPr/>
        </p:nvSpPr>
        <p:spPr>
          <a:xfrm>
            <a:off x="8653106" y="3996165"/>
            <a:ext cx="1851683" cy="29238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300">
                <a:solidFill>
                  <a:srgbClr val="BBB7EB"/>
                </a:solidFill>
                <a:latin typeface="+mj-lt"/>
              </a:rPr>
              <a:t>Brought to you by</a:t>
            </a:r>
            <a:endParaRPr lang="en-US" sz="1300">
              <a:solidFill>
                <a:srgbClr val="BBB7EB"/>
              </a:solidFill>
              <a:latin typeface="Montserrat SemiBold" pitchFamily="2" charset="0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04CD2669-4174-803F-906F-2B17BB1A6900}"/>
              </a:ext>
            </a:extLst>
          </p:cNvPr>
          <p:cNvSpPr txBox="1">
            <a:spLocks/>
          </p:cNvSpPr>
          <p:nvPr/>
        </p:nvSpPr>
        <p:spPr>
          <a:xfrm>
            <a:off x="8104472" y="5294376"/>
            <a:ext cx="3309310" cy="90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>
                <a:solidFill>
                  <a:srgbClr val="BBB7EB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Montserrat Black" pitchFamily="2" charset="0"/>
              </a:rPr>
              <a:t>UMSL</a:t>
            </a:r>
            <a:r>
              <a:rPr lang="en-US" sz="2600">
                <a:solidFill>
                  <a:srgbClr val="BBB7EB"/>
                </a:solidFill>
                <a:latin typeface="Montserrat Black" pitchFamily="2" charset="0"/>
              </a:rPr>
              <a:t> </a:t>
            </a:r>
            <a:r>
              <a:rPr lang="en-US" sz="2600">
                <a:latin typeface="Montserrat Black" pitchFamily="2" charset="0"/>
              </a:rPr>
              <a:t>WOMEN’S</a:t>
            </a:r>
            <a:br>
              <a:rPr lang="en-US" sz="2600">
                <a:latin typeface="Montserrat Black" pitchFamily="2" charset="0"/>
              </a:rPr>
            </a:br>
            <a:r>
              <a:rPr lang="en-US" sz="2600">
                <a:latin typeface="Montserrat Black" pitchFamily="2" charset="0"/>
              </a:rPr>
              <a:t>HACKATHON </a:t>
            </a:r>
            <a:r>
              <a:rPr lang="en-US" sz="1800">
                <a:solidFill>
                  <a:srgbClr val="BBB7EB"/>
                </a:solidFill>
                <a:latin typeface="Montserrat Black" pitchFamily="2" charset="0"/>
              </a:rPr>
              <a:t>2025</a:t>
            </a:r>
          </a:p>
        </p:txBody>
      </p:sp>
      <p:pic>
        <p:nvPicPr>
          <p:cNvPr id="30" name="Picture 29" descr="A person looking at a computer&#10;&#10;AI-generated content may be incorrect.">
            <a:extLst>
              <a:ext uri="{FF2B5EF4-FFF2-40B4-BE49-F238E27FC236}">
                <a16:creationId xmlns:a16="http://schemas.microsoft.com/office/drawing/2014/main" id="{D856B37F-C788-289A-03EB-BE644D3115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t="29150" r="9956" b="31549"/>
          <a:stretch/>
        </p:blipFill>
        <p:spPr>
          <a:xfrm>
            <a:off x="891881" y="3791781"/>
            <a:ext cx="5605942" cy="2258421"/>
          </a:xfrm>
          <a:prstGeom prst="roundRect">
            <a:avLst>
              <a:gd name="adj" fmla="val 5502"/>
            </a:avLst>
          </a:prstGeom>
          <a:ln w="28575">
            <a:solidFill>
              <a:srgbClr val="F79D39"/>
            </a:solidFill>
          </a:ln>
        </p:spPr>
      </p:pic>
    </p:spTree>
    <p:extLst>
      <p:ext uri="{BB962C8B-B14F-4D97-AF65-F5344CB8AC3E}">
        <p14:creationId xmlns:p14="http://schemas.microsoft.com/office/powerpoint/2010/main" val="1316939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6FD81C5-67BD-45E4-C4B2-A3DC5E7897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83723">
            <a:off x="6143312" y="-594646"/>
            <a:ext cx="4884747" cy="763241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AECF54D-5FE4-AEFA-6583-A27FDCB11CC1}"/>
              </a:ext>
            </a:extLst>
          </p:cNvPr>
          <p:cNvSpPr txBox="1">
            <a:spLocks/>
          </p:cNvSpPr>
          <p:nvPr/>
        </p:nvSpPr>
        <p:spPr>
          <a:xfrm>
            <a:off x="838200" y="726142"/>
            <a:ext cx="9482418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>
                <a:latin typeface="Montserrat ExtraBold" pitchFamily="2" charset="0"/>
              </a:rPr>
              <a:t>Geminia Morris</a:t>
            </a:r>
          </a:p>
        </p:txBody>
      </p:sp>
      <p:pic>
        <p:nvPicPr>
          <p:cNvPr id="8" name="Picture 7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2F164FC1-0DF4-D62F-D981-434379F530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299" y="1070807"/>
            <a:ext cx="3510266" cy="3510266"/>
          </a:xfrm>
          <a:prstGeom prst="ellipse">
            <a:avLst/>
          </a:prstGeom>
          <a:ln w="28575" cap="rnd">
            <a:solidFill>
              <a:srgbClr val="F79D39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9" descr="A black and white logo&#10;&#10;AI-generated content may be incorrect.">
            <a:extLst>
              <a:ext uri="{FF2B5EF4-FFF2-40B4-BE49-F238E27FC236}">
                <a16:creationId xmlns:a16="http://schemas.microsoft.com/office/drawing/2014/main" id="{725DC8C8-206D-1510-4606-32B3444D69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8" y="5529716"/>
            <a:ext cx="2167447" cy="571500"/>
          </a:xfrm>
          <a:prstGeom prst="rect">
            <a:avLst/>
          </a:prstGeom>
        </p:spPr>
      </p:pic>
      <p:pic>
        <p:nvPicPr>
          <p:cNvPr id="11" name="Picture 10" descr="A red and white sign with black border&#10;&#10;AI-generated content may be incorrect.">
            <a:extLst>
              <a:ext uri="{FF2B5EF4-FFF2-40B4-BE49-F238E27FC236}">
                <a16:creationId xmlns:a16="http://schemas.microsoft.com/office/drawing/2014/main" id="{546B3304-0786-DD9C-D2A2-E17C5C9C61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599" y="5582364"/>
            <a:ext cx="453396" cy="4533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8238AB4-B98A-3E5A-5433-EF223A86B693}"/>
              </a:ext>
            </a:extLst>
          </p:cNvPr>
          <p:cNvSpPr txBox="1"/>
          <p:nvPr/>
        </p:nvSpPr>
        <p:spPr>
          <a:xfrm>
            <a:off x="873982" y="5195359"/>
            <a:ext cx="1851683" cy="29238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300">
                <a:solidFill>
                  <a:srgbClr val="BBB7EB"/>
                </a:solidFill>
                <a:latin typeface="+mj-lt"/>
              </a:rPr>
              <a:t>Brought to you by</a:t>
            </a:r>
            <a:endParaRPr lang="en-US" sz="1300">
              <a:solidFill>
                <a:srgbClr val="BBB7EB"/>
              </a:solidFill>
              <a:latin typeface="Montserrat SemiBold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EB09AE1-CDA0-BF82-FC45-95263E89329F}"/>
              </a:ext>
            </a:extLst>
          </p:cNvPr>
          <p:cNvSpPr txBox="1">
            <a:spLocks/>
          </p:cNvSpPr>
          <p:nvPr/>
        </p:nvSpPr>
        <p:spPr>
          <a:xfrm>
            <a:off x="7565683" y="5294376"/>
            <a:ext cx="3848099" cy="90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>
                <a:solidFill>
                  <a:srgbClr val="BBB7EB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Montserrat Black" pitchFamily="2" charset="0"/>
              </a:rPr>
              <a:t>UMSL</a:t>
            </a:r>
            <a:r>
              <a:rPr lang="en-US" sz="2600">
                <a:solidFill>
                  <a:srgbClr val="BBB7EB"/>
                </a:solidFill>
                <a:latin typeface="Montserrat Black" pitchFamily="2" charset="0"/>
              </a:rPr>
              <a:t> </a:t>
            </a:r>
            <a:r>
              <a:rPr lang="en-US" sz="2600">
                <a:latin typeface="Montserrat Black" pitchFamily="2" charset="0"/>
              </a:rPr>
              <a:t>WOMEN’S</a:t>
            </a:r>
            <a:br>
              <a:rPr lang="en-US" sz="2600">
                <a:latin typeface="Montserrat Black" pitchFamily="2" charset="0"/>
              </a:rPr>
            </a:br>
            <a:r>
              <a:rPr lang="en-US" sz="2600">
                <a:latin typeface="Montserrat Black" pitchFamily="2" charset="0"/>
              </a:rPr>
              <a:t>HACKATHON </a:t>
            </a:r>
            <a:r>
              <a:rPr lang="en-US" sz="1800">
                <a:solidFill>
                  <a:srgbClr val="BBB7EB"/>
                </a:solidFill>
                <a:latin typeface="Montserrat Black" pitchFamily="2" charset="0"/>
              </a:rPr>
              <a:t>2025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0ED95C1-A998-8E26-80CB-63CA311F4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982" y="2230800"/>
            <a:ext cx="6360536" cy="292258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Clr>
                <a:srgbClr val="8680DD"/>
              </a:buClr>
              <a:buSzPct val="100000"/>
              <a:buNone/>
            </a:pPr>
            <a:r>
              <a:rPr lang="en-US" sz="1900">
                <a:latin typeface="Montserrat SemiBold" pitchFamily="2" charset="0"/>
              </a:rPr>
              <a:t>Director</a:t>
            </a:r>
            <a:r>
              <a:rPr lang="en-US" sz="1800"/>
              <a:t> </a:t>
            </a:r>
            <a:r>
              <a:rPr lang="en-US" sz="1300">
                <a:latin typeface="Montserrat SemiBold" pitchFamily="2" charset="0"/>
              </a:rPr>
              <a:t>of</a:t>
            </a:r>
            <a:r>
              <a:rPr lang="en-US" sz="1800"/>
              <a:t> </a:t>
            </a:r>
            <a:r>
              <a:rPr lang="en-US" sz="1900">
                <a:latin typeface="Montserrat SemiBold" pitchFamily="2" charset="0"/>
              </a:rPr>
              <a:t>Retail Strategy </a:t>
            </a:r>
            <a:r>
              <a:rPr lang="en-US" sz="1300">
                <a:latin typeface="Montserrat SemiBold" pitchFamily="2" charset="0"/>
              </a:rPr>
              <a:t>&amp;</a:t>
            </a:r>
            <a:r>
              <a:rPr lang="en-US" sz="1800"/>
              <a:t> </a:t>
            </a:r>
            <a:r>
              <a:rPr lang="en-US" sz="1900">
                <a:latin typeface="Montserrat SemiBold" pitchFamily="2" charset="0"/>
              </a:rPr>
              <a:t>Provider Contracting</a:t>
            </a:r>
            <a:br>
              <a:rPr lang="en-US" sz="1800">
                <a:latin typeface="Montserrat SemiBold" pitchFamily="2" charset="0"/>
              </a:rPr>
            </a:br>
            <a:r>
              <a:rPr lang="en-US" sz="1300">
                <a:solidFill>
                  <a:srgbClr val="BBB7EB"/>
                </a:solidFill>
              </a:rPr>
              <a:t>at</a:t>
            </a:r>
            <a:r>
              <a:rPr lang="en-US" sz="1800">
                <a:solidFill>
                  <a:srgbClr val="BBB7EB"/>
                </a:solidFill>
              </a:rPr>
              <a:t> </a:t>
            </a:r>
            <a:r>
              <a:rPr lang="en-US" sz="1600">
                <a:solidFill>
                  <a:srgbClr val="BBB7EB"/>
                </a:solidFill>
                <a:latin typeface="Montserrat SemiBold" pitchFamily="2" charset="0"/>
              </a:rPr>
              <a:t>Express Scripts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Clr>
                <a:srgbClr val="8680DD"/>
              </a:buClr>
              <a:buSzPct val="100000"/>
              <a:buNone/>
            </a:pPr>
            <a:r>
              <a:rPr lang="en-US" sz="1900">
                <a:latin typeface="Montserrat SemiBold" pitchFamily="2" charset="0"/>
              </a:rPr>
              <a:t>IST Advisory Board President </a:t>
            </a:r>
            <a:br>
              <a:rPr lang="en-US" sz="1800">
                <a:latin typeface="Montserrat SemiBold" pitchFamily="2" charset="0"/>
              </a:rPr>
            </a:br>
            <a:r>
              <a:rPr lang="en-US" sz="1300">
                <a:solidFill>
                  <a:srgbClr val="BBB7EB"/>
                </a:solidFill>
              </a:rPr>
              <a:t>at</a:t>
            </a:r>
            <a:r>
              <a:rPr lang="en-US" sz="1800">
                <a:solidFill>
                  <a:srgbClr val="BBB7EB"/>
                </a:solidFill>
              </a:rPr>
              <a:t> </a:t>
            </a:r>
            <a:r>
              <a:rPr lang="en-US" sz="1600">
                <a:solidFill>
                  <a:srgbClr val="BBB7EB"/>
                </a:solidFill>
                <a:latin typeface="Montserrat SemiBold" pitchFamily="2" charset="0"/>
              </a:rPr>
              <a:t>UMSL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Clr>
                <a:srgbClr val="8680DD"/>
              </a:buClr>
              <a:buSzPct val="100000"/>
              <a:buNone/>
            </a:pPr>
            <a:r>
              <a:rPr lang="en-US" sz="1800">
                <a:latin typeface="Montserrat SemiBold" pitchFamily="2" charset="0"/>
              </a:rPr>
              <a:t>Possesses a strong passion for engaging women and minorities to explore education and career opportunities in the technology field.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1C7E93-D18C-A0A9-BA4C-15371960EC46}"/>
              </a:ext>
            </a:extLst>
          </p:cNvPr>
          <p:cNvSpPr txBox="1"/>
          <p:nvPr/>
        </p:nvSpPr>
        <p:spPr>
          <a:xfrm>
            <a:off x="873982" y="1455876"/>
            <a:ext cx="219964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79D39"/>
                </a:solidFill>
                <a:latin typeface="Montserrat SemiBold" pitchFamily="2" charset="0"/>
              </a:rPr>
              <a:t>Keynote Speaker</a:t>
            </a:r>
          </a:p>
        </p:txBody>
      </p:sp>
    </p:spTree>
    <p:extLst>
      <p:ext uri="{BB962C8B-B14F-4D97-AF65-F5344CB8AC3E}">
        <p14:creationId xmlns:p14="http://schemas.microsoft.com/office/powerpoint/2010/main" val="938882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4D0CF2-2481-AB66-B7AB-2546E08DBAF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83723">
            <a:off x="6143312" y="-594646"/>
            <a:ext cx="4884747" cy="763241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D3AEE7C-8286-B853-BF83-0F956885291D}"/>
              </a:ext>
            </a:extLst>
          </p:cNvPr>
          <p:cNvSpPr txBox="1">
            <a:spLocks/>
          </p:cNvSpPr>
          <p:nvPr/>
        </p:nvSpPr>
        <p:spPr>
          <a:xfrm>
            <a:off x="3000780" y="955651"/>
            <a:ext cx="8397688" cy="13697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>
                <a:latin typeface="Montserrat Black" pitchFamily="2" charset="0"/>
              </a:rPr>
              <a:t>     Thank You,</a:t>
            </a:r>
          </a:p>
          <a:p>
            <a:pPr algn="r"/>
            <a:r>
              <a:rPr lang="en-US" sz="5400">
                <a:latin typeface="Montserrat Black" pitchFamily="2" charset="0"/>
              </a:rPr>
              <a:t>Sponsors!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9E6664-2996-573C-8EE4-4FCCA2F57B86}"/>
              </a:ext>
            </a:extLst>
          </p:cNvPr>
          <p:cNvSpPr txBox="1"/>
          <p:nvPr/>
        </p:nvSpPr>
        <p:spPr>
          <a:xfrm>
            <a:off x="9599578" y="2325432"/>
            <a:ext cx="179889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en-US" sz="1800">
                <a:solidFill>
                  <a:srgbClr val="BBB7EB"/>
                </a:solidFill>
                <a:latin typeface="Montserrat SemiBold" pitchFamily="2" charset="0"/>
              </a:rPr>
              <a:t>&amp; Supporters!</a:t>
            </a:r>
          </a:p>
        </p:txBody>
      </p:sp>
      <p:pic>
        <p:nvPicPr>
          <p:cNvPr id="9" name="Picture 8" descr="A red and white sign with black border&#10;&#10;AI-generated content may be incorrect.">
            <a:extLst>
              <a:ext uri="{FF2B5EF4-FFF2-40B4-BE49-F238E27FC236}">
                <a16:creationId xmlns:a16="http://schemas.microsoft.com/office/drawing/2014/main" id="{46C6C0DC-12F5-E411-6561-5417EC3DF4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87" y="955651"/>
            <a:ext cx="1480746" cy="14807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978A32-CA68-27DC-82CF-890F653AEBC0}"/>
              </a:ext>
            </a:extLst>
          </p:cNvPr>
          <p:cNvSpPr txBox="1"/>
          <p:nvPr/>
        </p:nvSpPr>
        <p:spPr>
          <a:xfrm>
            <a:off x="2687865" y="955651"/>
            <a:ext cx="3174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i="0">
                <a:solidFill>
                  <a:schemeClr val="bg1"/>
                </a:solidFill>
                <a:effectLst/>
                <a:latin typeface="Montserrat ExtraBold" pitchFamily="2" charset="0"/>
              </a:rPr>
              <a:t>Reinsurance Group of</a:t>
            </a:r>
          </a:p>
          <a:p>
            <a:r>
              <a:rPr lang="en-US" sz="1900" i="0">
                <a:solidFill>
                  <a:schemeClr val="bg1"/>
                </a:solidFill>
                <a:effectLst/>
                <a:latin typeface="Montserrat ExtraBold" pitchFamily="2" charset="0"/>
              </a:rPr>
              <a:t>America, Incorporated</a:t>
            </a:r>
          </a:p>
          <a:p>
            <a:r>
              <a:rPr lang="en-US" sz="1600">
                <a:solidFill>
                  <a:schemeClr val="bg1"/>
                </a:solidFill>
              </a:rPr>
              <a:t>rgare.com</a:t>
            </a:r>
          </a:p>
        </p:txBody>
      </p:sp>
      <p:pic>
        <p:nvPicPr>
          <p:cNvPr id="16" name="Picture 15" descr="A black and white logo&#10;&#10;AI-generated content may be incorrect.">
            <a:extLst>
              <a:ext uri="{FF2B5EF4-FFF2-40B4-BE49-F238E27FC236}">
                <a16:creationId xmlns:a16="http://schemas.microsoft.com/office/drawing/2014/main" id="{270C5C81-32A4-7774-CAB1-61409BBD50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7" r="6639"/>
          <a:stretch/>
        </p:blipFill>
        <p:spPr>
          <a:xfrm>
            <a:off x="7100315" y="3518080"/>
            <a:ext cx="2844048" cy="89048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49A9BC5-8DB5-91C6-4316-C4E2C77989C0}"/>
              </a:ext>
            </a:extLst>
          </p:cNvPr>
          <p:cNvSpPr txBox="1">
            <a:spLocks/>
          </p:cNvSpPr>
          <p:nvPr/>
        </p:nvSpPr>
        <p:spPr>
          <a:xfrm>
            <a:off x="7565683" y="5294376"/>
            <a:ext cx="3848099" cy="90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>
                <a:solidFill>
                  <a:srgbClr val="BBB7EB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Montserrat Black" pitchFamily="2" charset="0"/>
              </a:rPr>
              <a:t>UMSL</a:t>
            </a:r>
            <a:r>
              <a:rPr lang="en-US" sz="2600">
                <a:solidFill>
                  <a:srgbClr val="BBB7EB"/>
                </a:solidFill>
                <a:latin typeface="Montserrat Black" pitchFamily="2" charset="0"/>
              </a:rPr>
              <a:t> </a:t>
            </a:r>
            <a:r>
              <a:rPr lang="en-US" sz="2600">
                <a:latin typeface="Montserrat Black" pitchFamily="2" charset="0"/>
              </a:rPr>
              <a:t>WOMEN’S</a:t>
            </a:r>
            <a:br>
              <a:rPr lang="en-US" sz="2600">
                <a:latin typeface="Montserrat Black" pitchFamily="2" charset="0"/>
              </a:rPr>
            </a:br>
            <a:r>
              <a:rPr lang="en-US" sz="2600">
                <a:latin typeface="Montserrat Black" pitchFamily="2" charset="0"/>
              </a:rPr>
              <a:t>HACKATHON </a:t>
            </a:r>
            <a:r>
              <a:rPr lang="en-US" sz="1800">
                <a:solidFill>
                  <a:srgbClr val="BBB7EB"/>
                </a:solidFill>
                <a:latin typeface="Montserrat Black" pitchFamily="2" charset="0"/>
              </a:rPr>
              <a:t>2025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62418CE3-EA82-76E4-7200-D541E2CCF2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45140" y="3429000"/>
            <a:ext cx="1068642" cy="1068642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61FCBD1-15E3-F359-2803-A5F862191CB5}"/>
              </a:ext>
            </a:extLst>
          </p:cNvPr>
          <p:cNvSpPr txBox="1">
            <a:spLocks/>
          </p:cNvSpPr>
          <p:nvPr/>
        </p:nvSpPr>
        <p:spPr>
          <a:xfrm>
            <a:off x="778219" y="4832488"/>
            <a:ext cx="5461714" cy="1367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300"/>
              </a:lnSpc>
              <a:spcBef>
                <a:spcPts val="0"/>
              </a:spcBef>
            </a:pPr>
            <a:r>
              <a:rPr lang="en-US" sz="2100" i="1"/>
              <a:t>This event is not possible without Sponsors, Mentors, Judges, Volunteers and Participants. Thank you all!</a:t>
            </a:r>
          </a:p>
        </p:txBody>
      </p:sp>
    </p:spTree>
    <p:extLst>
      <p:ext uri="{BB962C8B-B14F-4D97-AF65-F5344CB8AC3E}">
        <p14:creationId xmlns:p14="http://schemas.microsoft.com/office/powerpoint/2010/main" val="1919290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D2F5155-E878-7B99-86F4-046CDA44F2F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83723">
            <a:off x="6143312" y="-594646"/>
            <a:ext cx="4884747" cy="7632417"/>
          </a:xfrm>
          <a:prstGeom prst="rect">
            <a:avLst/>
          </a:prstGeom>
        </p:spPr>
      </p:pic>
      <p:pic>
        <p:nvPicPr>
          <p:cNvPr id="8" name="Picture 7" descr="A black and white logo&#10;&#10;AI-generated content may be incorrect.">
            <a:extLst>
              <a:ext uri="{FF2B5EF4-FFF2-40B4-BE49-F238E27FC236}">
                <a16:creationId xmlns:a16="http://schemas.microsoft.com/office/drawing/2014/main" id="{1CE0228E-5E35-7A08-6192-9591AEA1EC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8" y="5529716"/>
            <a:ext cx="2167447" cy="571500"/>
          </a:xfrm>
          <a:prstGeom prst="rect">
            <a:avLst/>
          </a:prstGeom>
        </p:spPr>
      </p:pic>
      <p:pic>
        <p:nvPicPr>
          <p:cNvPr id="9" name="Picture 8" descr="A red and white sign with black border&#10;&#10;AI-generated content may be incorrect.">
            <a:extLst>
              <a:ext uri="{FF2B5EF4-FFF2-40B4-BE49-F238E27FC236}">
                <a16:creationId xmlns:a16="http://schemas.microsoft.com/office/drawing/2014/main" id="{0A5D6A58-7ECB-14E1-109C-431B3D6655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599" y="5582364"/>
            <a:ext cx="453396" cy="4533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557AE2-3868-5794-3C30-6D3396D99F32}"/>
              </a:ext>
            </a:extLst>
          </p:cNvPr>
          <p:cNvSpPr txBox="1"/>
          <p:nvPr/>
        </p:nvSpPr>
        <p:spPr>
          <a:xfrm>
            <a:off x="873982" y="5195359"/>
            <a:ext cx="1851683" cy="29238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300">
                <a:solidFill>
                  <a:srgbClr val="BBB7EB"/>
                </a:solidFill>
                <a:latin typeface="+mj-lt"/>
              </a:rPr>
              <a:t>Brought to you by</a:t>
            </a:r>
            <a:endParaRPr lang="en-US" sz="1300">
              <a:solidFill>
                <a:srgbClr val="BBB7EB"/>
              </a:solidFill>
              <a:latin typeface="Montserrat SemiBold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522550-388A-D748-BD64-9AD41CC036E2}"/>
              </a:ext>
            </a:extLst>
          </p:cNvPr>
          <p:cNvSpPr txBox="1">
            <a:spLocks/>
          </p:cNvSpPr>
          <p:nvPr/>
        </p:nvSpPr>
        <p:spPr>
          <a:xfrm>
            <a:off x="7565683" y="5294376"/>
            <a:ext cx="3848099" cy="90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>
                <a:solidFill>
                  <a:srgbClr val="BBB7EB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Montserrat Black" pitchFamily="2" charset="0"/>
              </a:rPr>
              <a:t>UMSL</a:t>
            </a:r>
            <a:r>
              <a:rPr lang="en-US" sz="2600">
                <a:solidFill>
                  <a:srgbClr val="BBB7EB"/>
                </a:solidFill>
                <a:latin typeface="Montserrat Black" pitchFamily="2" charset="0"/>
              </a:rPr>
              <a:t> </a:t>
            </a:r>
            <a:r>
              <a:rPr lang="en-US" sz="2600">
                <a:latin typeface="Montserrat Black" pitchFamily="2" charset="0"/>
              </a:rPr>
              <a:t>WOMEN’S</a:t>
            </a:r>
            <a:br>
              <a:rPr lang="en-US" sz="2600">
                <a:latin typeface="Montserrat Black" pitchFamily="2" charset="0"/>
              </a:rPr>
            </a:br>
            <a:r>
              <a:rPr lang="en-US" sz="2600">
                <a:latin typeface="Montserrat Black" pitchFamily="2" charset="0"/>
              </a:rPr>
              <a:t>HACKATHON </a:t>
            </a:r>
            <a:r>
              <a:rPr lang="en-US" sz="1800">
                <a:solidFill>
                  <a:srgbClr val="BBB7EB"/>
                </a:solidFill>
                <a:latin typeface="Montserrat Black" pitchFamily="2" charset="0"/>
              </a:rPr>
              <a:t>2025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686A401-15E1-CD75-5691-AA5D81348B54}"/>
              </a:ext>
            </a:extLst>
          </p:cNvPr>
          <p:cNvSpPr txBox="1">
            <a:spLocks/>
          </p:cNvSpPr>
          <p:nvPr/>
        </p:nvSpPr>
        <p:spPr>
          <a:xfrm>
            <a:off x="873982" y="756784"/>
            <a:ext cx="5950330" cy="3815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>
                <a:latin typeface="Montserrat ExtraBold" pitchFamily="2" charset="0"/>
              </a:rPr>
              <a:t>1st Place</a:t>
            </a:r>
            <a:br>
              <a:rPr lang="en-US" sz="2100"/>
            </a:br>
            <a:r>
              <a:rPr lang="en-US" sz="3600">
                <a:solidFill>
                  <a:srgbClr val="F79D39"/>
                </a:solidFill>
                <a:latin typeface="Montserrat ExtraBold" pitchFamily="2" charset="0"/>
              </a:rPr>
              <a:t>$100 </a:t>
            </a:r>
            <a:r>
              <a:rPr lang="en-US" sz="2000"/>
              <a:t>Gift Card for </a:t>
            </a:r>
            <a:r>
              <a:rPr lang="en-US" sz="2000" b="1"/>
              <a:t>Each</a:t>
            </a:r>
            <a:r>
              <a:rPr lang="en-US" sz="2000"/>
              <a:t> Team Member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10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>
                <a:latin typeface="Montserrat ExtraBold" pitchFamily="2" charset="0"/>
              </a:rPr>
              <a:t>2nd Place</a:t>
            </a:r>
            <a:br>
              <a:rPr lang="en-US" sz="2100"/>
            </a:br>
            <a:r>
              <a:rPr lang="en-US" sz="3600">
                <a:solidFill>
                  <a:srgbClr val="F79D39"/>
                </a:solidFill>
                <a:latin typeface="Montserrat ExtraBold" pitchFamily="2" charset="0"/>
              </a:rPr>
              <a:t>$50 </a:t>
            </a:r>
            <a:r>
              <a:rPr lang="en-US" sz="2000"/>
              <a:t>Gift Card for </a:t>
            </a:r>
            <a:r>
              <a:rPr lang="en-US" sz="2000" b="1"/>
              <a:t>Each</a:t>
            </a:r>
            <a:r>
              <a:rPr lang="en-US" sz="2000"/>
              <a:t> Team Member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10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>
                <a:latin typeface="Montserrat ExtraBold" pitchFamily="2" charset="0"/>
              </a:rPr>
              <a:t>3rd Place</a:t>
            </a:r>
            <a:br>
              <a:rPr lang="en-US" sz="2100"/>
            </a:br>
            <a:r>
              <a:rPr lang="en-US" sz="3600">
                <a:solidFill>
                  <a:srgbClr val="F79D39"/>
                </a:solidFill>
                <a:latin typeface="Montserrat ExtraBold" pitchFamily="2" charset="0"/>
              </a:rPr>
              <a:t>$25 </a:t>
            </a:r>
            <a:r>
              <a:rPr lang="en-US" sz="2000"/>
              <a:t>Gift Card for </a:t>
            </a:r>
            <a:r>
              <a:rPr lang="en-US" sz="2000" b="1"/>
              <a:t>Each</a:t>
            </a:r>
            <a:r>
              <a:rPr lang="en-US" sz="2000"/>
              <a:t> Team Member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1E094B8-3EDD-8C3D-BE88-9B173C7DE8B7}"/>
              </a:ext>
            </a:extLst>
          </p:cNvPr>
          <p:cNvSpPr txBox="1">
            <a:spLocks/>
          </p:cNvSpPr>
          <p:nvPr/>
        </p:nvSpPr>
        <p:spPr>
          <a:xfrm>
            <a:off x="3000780" y="955651"/>
            <a:ext cx="8397688" cy="13697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dirty="0">
                <a:latin typeface="Montserrat Black" pitchFamily="2" charset="0"/>
              </a:rPr>
              <a:t>     Prizes &amp;</a:t>
            </a:r>
          </a:p>
          <a:p>
            <a:pPr algn="r"/>
            <a:r>
              <a:rPr lang="en-US" sz="5400" dirty="0">
                <a:latin typeface="Montserrat Black" pitchFamily="2" charset="0"/>
              </a:rPr>
              <a:t>Gifts!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A2272D-2A95-B4B1-169E-049C94822C56}"/>
              </a:ext>
            </a:extLst>
          </p:cNvPr>
          <p:cNvSpPr txBox="1"/>
          <p:nvPr/>
        </p:nvSpPr>
        <p:spPr>
          <a:xfrm>
            <a:off x="9660492" y="2325432"/>
            <a:ext cx="173477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rgbClr val="BBB7EB"/>
                </a:solidFill>
                <a:latin typeface="Montserrat SemiBold" pitchFamily="2" charset="0"/>
              </a:rPr>
              <a:t>Something</a:t>
            </a:r>
            <a:br>
              <a:rPr lang="en-US">
                <a:solidFill>
                  <a:srgbClr val="BBB7EB"/>
                </a:solidFill>
                <a:latin typeface="Montserrat SemiBold" pitchFamily="2" charset="0"/>
              </a:rPr>
            </a:br>
            <a:r>
              <a:rPr lang="en-US">
                <a:solidFill>
                  <a:srgbClr val="BBB7EB"/>
                </a:solidFill>
                <a:latin typeface="Montserrat SemiBold" pitchFamily="2" charset="0"/>
              </a:rPr>
              <a:t>f</a:t>
            </a:r>
            <a:r>
              <a:rPr lang="en-US" sz="1800">
                <a:solidFill>
                  <a:srgbClr val="BBB7EB"/>
                </a:solidFill>
                <a:latin typeface="Montserrat SemiBold" pitchFamily="2" charset="0"/>
              </a:rPr>
              <a:t>or everyone!</a:t>
            </a:r>
          </a:p>
        </p:txBody>
      </p:sp>
    </p:spTree>
    <p:extLst>
      <p:ext uri="{BB962C8B-B14F-4D97-AF65-F5344CB8AC3E}">
        <p14:creationId xmlns:p14="http://schemas.microsoft.com/office/powerpoint/2010/main" val="199787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EC5513C-1439-842F-7046-C0010AF2BE4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83723">
            <a:off x="6143312" y="-594646"/>
            <a:ext cx="4884747" cy="763241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3436F-5B31-EE36-963F-EE8C90086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982" y="2581918"/>
            <a:ext cx="5331594" cy="2313238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en-US" sz="1900" dirty="0">
                <a:solidFill>
                  <a:srgbClr val="F79D39"/>
                </a:solidFill>
                <a:latin typeface="Montserrat SemiBold" pitchFamily="2" charset="0"/>
              </a:rPr>
              <a:t>Teams</a:t>
            </a:r>
            <a:r>
              <a:rPr lang="en-US" sz="1900" dirty="0"/>
              <a:t> of 3 to 5 participants</a:t>
            </a:r>
          </a:p>
          <a:p>
            <a:pPr>
              <a:buClr>
                <a:schemeClr val="bg1"/>
              </a:buClr>
            </a:pPr>
            <a:r>
              <a:rPr lang="en-US" sz="1900" dirty="0"/>
              <a:t>Hack from </a:t>
            </a:r>
            <a:r>
              <a:rPr lang="en-US" sz="1900" dirty="0">
                <a:latin typeface="Montserrat SemiBold" pitchFamily="2" charset="0"/>
              </a:rPr>
              <a:t>9:00</a:t>
            </a:r>
            <a:r>
              <a:rPr lang="en-US" sz="1600" dirty="0"/>
              <a:t>AM</a:t>
            </a:r>
            <a:r>
              <a:rPr lang="en-US" sz="1900" dirty="0"/>
              <a:t> to </a:t>
            </a:r>
            <a:r>
              <a:rPr lang="en-US" sz="1900" dirty="0">
                <a:latin typeface="Montserrat SemiBold" pitchFamily="2" charset="0"/>
              </a:rPr>
              <a:t>4:30</a:t>
            </a:r>
            <a:r>
              <a:rPr lang="en-US" sz="1600" dirty="0"/>
              <a:t>PM</a:t>
            </a:r>
          </a:p>
          <a:p>
            <a:pPr>
              <a:buClr>
                <a:schemeClr val="bg1"/>
              </a:buClr>
            </a:pPr>
            <a:r>
              <a:rPr lang="en-US" sz="1900" dirty="0"/>
              <a:t>Present solution in 3 to 5 minutes</a:t>
            </a:r>
          </a:p>
          <a:p>
            <a:pPr>
              <a:buClr>
                <a:schemeClr val="bg1"/>
              </a:buClr>
            </a:pPr>
            <a:r>
              <a:rPr lang="en-US" sz="1900" dirty="0">
                <a:solidFill>
                  <a:srgbClr val="F79D39"/>
                </a:solidFill>
                <a:latin typeface="Montserrat SemiBold" pitchFamily="2" charset="0"/>
              </a:rPr>
              <a:t>Mentors</a:t>
            </a:r>
            <a:r>
              <a:rPr lang="en-US" sz="1900" dirty="0"/>
              <a:t> available for guidance</a:t>
            </a:r>
          </a:p>
          <a:p>
            <a:pPr>
              <a:buClr>
                <a:schemeClr val="bg1"/>
              </a:buClr>
            </a:pPr>
            <a:r>
              <a:rPr lang="en-US" sz="1900" dirty="0">
                <a:solidFill>
                  <a:srgbClr val="F79D39"/>
                </a:solidFill>
                <a:latin typeface="Montserrat SemiBold" pitchFamily="2" charset="0"/>
              </a:rPr>
              <a:t>Judges</a:t>
            </a:r>
            <a:r>
              <a:rPr lang="en-US" sz="1900" dirty="0"/>
              <a:t> will choose three winners</a:t>
            </a:r>
          </a:p>
          <a:p>
            <a:pPr>
              <a:buClr>
                <a:schemeClr val="bg1"/>
              </a:buClr>
            </a:pPr>
            <a:r>
              <a:rPr lang="en-US" sz="1900" dirty="0"/>
              <a:t>Images will be taken during event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EE14D6C-C22B-B410-95A5-B30AC420183B}"/>
              </a:ext>
            </a:extLst>
          </p:cNvPr>
          <p:cNvSpPr txBox="1">
            <a:spLocks/>
          </p:cNvSpPr>
          <p:nvPr/>
        </p:nvSpPr>
        <p:spPr>
          <a:xfrm>
            <a:off x="838200" y="726142"/>
            <a:ext cx="9482418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>
                <a:latin typeface="Montserrat ExtraBold" pitchFamily="2" charset="0"/>
              </a:rPr>
              <a:t>Rules &amp; Guidelines</a:t>
            </a:r>
          </a:p>
        </p:txBody>
      </p:sp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34E8FF39-904D-96C5-9860-AC1CF70D0E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8" y="5529716"/>
            <a:ext cx="2167447" cy="571500"/>
          </a:xfrm>
          <a:prstGeom prst="rect">
            <a:avLst/>
          </a:prstGeom>
        </p:spPr>
      </p:pic>
      <p:pic>
        <p:nvPicPr>
          <p:cNvPr id="10" name="Picture 9" descr="A red and white sign with black border&#10;&#10;AI-generated content may be incorrect.">
            <a:extLst>
              <a:ext uri="{FF2B5EF4-FFF2-40B4-BE49-F238E27FC236}">
                <a16:creationId xmlns:a16="http://schemas.microsoft.com/office/drawing/2014/main" id="{085C38EA-753A-BF8A-D2AE-E7A69BC70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599" y="5582364"/>
            <a:ext cx="453396" cy="4533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ADEE54-5267-D32B-E726-CD1D8BB71CEC}"/>
              </a:ext>
            </a:extLst>
          </p:cNvPr>
          <p:cNvSpPr txBox="1"/>
          <p:nvPr/>
        </p:nvSpPr>
        <p:spPr>
          <a:xfrm>
            <a:off x="873982" y="5195359"/>
            <a:ext cx="1851683" cy="29238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300">
                <a:solidFill>
                  <a:srgbClr val="BBB7EB"/>
                </a:solidFill>
                <a:latin typeface="+mj-lt"/>
              </a:rPr>
              <a:t>Brought to you by</a:t>
            </a:r>
            <a:endParaRPr lang="en-US" sz="1300">
              <a:solidFill>
                <a:srgbClr val="BBB7EB"/>
              </a:solidFill>
              <a:latin typeface="Montserrat SemiBold" pitchFamily="2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8DC05AD-837D-017D-745A-BE90D7F941EA}"/>
              </a:ext>
            </a:extLst>
          </p:cNvPr>
          <p:cNvSpPr txBox="1">
            <a:spLocks/>
          </p:cNvSpPr>
          <p:nvPr/>
        </p:nvSpPr>
        <p:spPr>
          <a:xfrm>
            <a:off x="7565683" y="5294376"/>
            <a:ext cx="3848099" cy="90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>
                <a:solidFill>
                  <a:srgbClr val="BBB7EB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Montserrat Black" pitchFamily="2" charset="0"/>
              </a:rPr>
              <a:t>UMSL</a:t>
            </a:r>
            <a:r>
              <a:rPr lang="en-US" sz="2600">
                <a:solidFill>
                  <a:srgbClr val="BBB7EB"/>
                </a:solidFill>
                <a:latin typeface="Montserrat Black" pitchFamily="2" charset="0"/>
              </a:rPr>
              <a:t> </a:t>
            </a:r>
            <a:r>
              <a:rPr lang="en-US" sz="2600">
                <a:latin typeface="Montserrat Black" pitchFamily="2" charset="0"/>
              </a:rPr>
              <a:t>WOMEN’S</a:t>
            </a:r>
            <a:br>
              <a:rPr lang="en-US" sz="2600">
                <a:latin typeface="Montserrat Black" pitchFamily="2" charset="0"/>
              </a:rPr>
            </a:br>
            <a:r>
              <a:rPr lang="en-US" sz="2600">
                <a:latin typeface="Montserrat Black" pitchFamily="2" charset="0"/>
              </a:rPr>
              <a:t>HACKATHON </a:t>
            </a:r>
            <a:r>
              <a:rPr lang="en-US" sz="1800">
                <a:solidFill>
                  <a:srgbClr val="BBB7EB"/>
                </a:solidFill>
                <a:latin typeface="Montserrat Black" pitchFamily="2" charset="0"/>
              </a:rPr>
              <a:t>2025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EA63FF9-5098-2F20-34AF-676FFE9B5A34}"/>
              </a:ext>
            </a:extLst>
          </p:cNvPr>
          <p:cNvSpPr txBox="1">
            <a:spLocks/>
          </p:cNvSpPr>
          <p:nvPr/>
        </p:nvSpPr>
        <p:spPr>
          <a:xfrm>
            <a:off x="6265244" y="2579295"/>
            <a:ext cx="5088556" cy="2614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/>
              <a:t>Creativity &amp; Innovation</a:t>
            </a:r>
          </a:p>
          <a:p>
            <a:r>
              <a:rPr lang="en-US" sz="1900"/>
              <a:t>Technical Execution</a:t>
            </a:r>
          </a:p>
          <a:p>
            <a:r>
              <a:rPr lang="en-US" sz="1900"/>
              <a:t>Impact &amp; Usefulness</a:t>
            </a:r>
          </a:p>
          <a:p>
            <a:r>
              <a:rPr lang="en-US" sz="1900"/>
              <a:t>Accessibility &amp; Inclusivity</a:t>
            </a:r>
          </a:p>
          <a:p>
            <a:r>
              <a:rPr lang="en-US" sz="1900"/>
              <a:t>Scalability &amp; Adaptability</a:t>
            </a:r>
          </a:p>
          <a:p>
            <a:r>
              <a:rPr lang="en-US" sz="1900"/>
              <a:t>Presentation &amp; Communication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97529C3-4DA7-4E82-C8E1-79EFB83DD2D7}"/>
              </a:ext>
            </a:extLst>
          </p:cNvPr>
          <p:cNvSpPr txBox="1">
            <a:spLocks/>
          </p:cNvSpPr>
          <p:nvPr/>
        </p:nvSpPr>
        <p:spPr>
          <a:xfrm>
            <a:off x="873982" y="2160832"/>
            <a:ext cx="5088557" cy="517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>
                <a:solidFill>
                  <a:srgbClr val="DAD8F4"/>
                </a:solidFill>
                <a:latin typeface="Montserrat ExtraBold" pitchFamily="2" charset="0"/>
              </a:rPr>
              <a:t>Details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604C70F-BF73-BE8D-ED0E-E326330172DC}"/>
              </a:ext>
            </a:extLst>
          </p:cNvPr>
          <p:cNvSpPr txBox="1">
            <a:spLocks/>
          </p:cNvSpPr>
          <p:nvPr/>
        </p:nvSpPr>
        <p:spPr>
          <a:xfrm>
            <a:off x="6265244" y="2160832"/>
            <a:ext cx="5088557" cy="517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>
                <a:solidFill>
                  <a:srgbClr val="DAD8F4"/>
                </a:solidFill>
                <a:latin typeface="Montserrat ExtraBold" pitchFamily="2" charset="0"/>
              </a:rPr>
              <a:t>Judging Criteria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05277B-91AC-AA60-6492-66A397C35685}"/>
              </a:ext>
            </a:extLst>
          </p:cNvPr>
          <p:cNvSpPr txBox="1"/>
          <p:nvPr/>
        </p:nvSpPr>
        <p:spPr>
          <a:xfrm>
            <a:off x="873982" y="1455876"/>
            <a:ext cx="653416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BBB7EB"/>
                </a:solidFill>
                <a:latin typeface="Montserrat SemiBold" pitchFamily="2" charset="0"/>
              </a:rPr>
              <a:t>Additional Information Provided In Event Documents</a:t>
            </a:r>
            <a:endParaRPr lang="en-US" sz="1800">
              <a:solidFill>
                <a:srgbClr val="BBB7EB"/>
              </a:solidFill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164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7714E-2187-2F75-89FD-9594CE2A7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074E2CF-7182-86D3-ECAE-78B394E4250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83723">
            <a:off x="6143312" y="-594646"/>
            <a:ext cx="4884747" cy="7632417"/>
          </a:xfrm>
          <a:prstGeom prst="rect">
            <a:avLst/>
          </a:prstGeom>
        </p:spPr>
      </p:pic>
      <p:pic>
        <p:nvPicPr>
          <p:cNvPr id="14" name="Picture 13" descr="A black and white logo&#10;&#10;AI-generated content may be incorrect.">
            <a:extLst>
              <a:ext uri="{FF2B5EF4-FFF2-40B4-BE49-F238E27FC236}">
                <a16:creationId xmlns:a16="http://schemas.microsoft.com/office/drawing/2014/main" id="{85A8B561-E224-2FD6-620A-B971ADFE1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8" y="5529716"/>
            <a:ext cx="2167447" cy="571500"/>
          </a:xfrm>
          <a:prstGeom prst="rect">
            <a:avLst/>
          </a:prstGeom>
        </p:spPr>
      </p:pic>
      <p:pic>
        <p:nvPicPr>
          <p:cNvPr id="15" name="Picture 14" descr="A red and white sign with black border&#10;&#10;AI-generated content may be incorrect.">
            <a:extLst>
              <a:ext uri="{FF2B5EF4-FFF2-40B4-BE49-F238E27FC236}">
                <a16:creationId xmlns:a16="http://schemas.microsoft.com/office/drawing/2014/main" id="{D3A9E3C6-8ACD-C4D0-6125-E02993682A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599" y="5582364"/>
            <a:ext cx="453396" cy="4533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2F7AE8F-6086-9430-9603-4E1820508AB0}"/>
              </a:ext>
            </a:extLst>
          </p:cNvPr>
          <p:cNvSpPr txBox="1"/>
          <p:nvPr/>
        </p:nvSpPr>
        <p:spPr>
          <a:xfrm>
            <a:off x="873982" y="5195359"/>
            <a:ext cx="1851683" cy="29238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300">
                <a:solidFill>
                  <a:srgbClr val="BBB7EB"/>
                </a:solidFill>
                <a:latin typeface="+mj-lt"/>
              </a:rPr>
              <a:t>Brought to you by</a:t>
            </a:r>
            <a:endParaRPr lang="en-US" sz="1300">
              <a:solidFill>
                <a:srgbClr val="BBB7EB"/>
              </a:solidFill>
              <a:latin typeface="Montserrat SemiBold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4879233-05FF-502F-CA7A-6DF50EB5876B}"/>
              </a:ext>
            </a:extLst>
          </p:cNvPr>
          <p:cNvSpPr txBox="1">
            <a:spLocks/>
          </p:cNvSpPr>
          <p:nvPr/>
        </p:nvSpPr>
        <p:spPr>
          <a:xfrm>
            <a:off x="7565683" y="5294376"/>
            <a:ext cx="3848099" cy="90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>
                <a:solidFill>
                  <a:srgbClr val="BBB7EB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Montserrat Black" pitchFamily="2" charset="0"/>
              </a:rPr>
              <a:t>UMSL</a:t>
            </a:r>
            <a:r>
              <a:rPr lang="en-US" sz="2600">
                <a:solidFill>
                  <a:srgbClr val="BBB7EB"/>
                </a:solidFill>
                <a:latin typeface="Montserrat Black" pitchFamily="2" charset="0"/>
              </a:rPr>
              <a:t> </a:t>
            </a:r>
            <a:r>
              <a:rPr lang="en-US" sz="2600">
                <a:latin typeface="Montserrat Black" pitchFamily="2" charset="0"/>
              </a:rPr>
              <a:t>WOMEN’S</a:t>
            </a:r>
            <a:br>
              <a:rPr lang="en-US" sz="2600">
                <a:latin typeface="Montserrat Black" pitchFamily="2" charset="0"/>
              </a:rPr>
            </a:br>
            <a:r>
              <a:rPr lang="en-US" sz="2600">
                <a:latin typeface="Montserrat Black" pitchFamily="2" charset="0"/>
              </a:rPr>
              <a:t>HACKATHON </a:t>
            </a:r>
            <a:r>
              <a:rPr lang="en-US" sz="1800">
                <a:solidFill>
                  <a:srgbClr val="BBB7EB"/>
                </a:solidFill>
                <a:latin typeface="Montserrat Black" pitchFamily="2" charset="0"/>
              </a:rPr>
              <a:t>2025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7FC26F0-DBB4-0F51-FCE7-9FAC2055F32D}"/>
              </a:ext>
            </a:extLst>
          </p:cNvPr>
          <p:cNvSpPr/>
          <p:nvPr/>
        </p:nvSpPr>
        <p:spPr>
          <a:xfrm>
            <a:off x="972184" y="2302088"/>
            <a:ext cx="10343515" cy="2381416"/>
          </a:xfrm>
          <a:prstGeom prst="roundRect">
            <a:avLst>
              <a:gd name="adj" fmla="val 5350"/>
            </a:avLst>
          </a:prstGeom>
          <a:solidFill>
            <a:srgbClr val="0B0559">
              <a:alpha val="78000"/>
            </a:srgbClr>
          </a:solidFill>
          <a:ln w="28575">
            <a:solidFill>
              <a:srgbClr val="F79D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     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1ED8A89-B86A-8D98-387A-8181A4E7E1FC}"/>
              </a:ext>
            </a:extLst>
          </p:cNvPr>
          <p:cNvSpPr txBox="1">
            <a:spLocks/>
          </p:cNvSpPr>
          <p:nvPr/>
        </p:nvSpPr>
        <p:spPr>
          <a:xfrm>
            <a:off x="1306045" y="2581201"/>
            <a:ext cx="9464624" cy="1827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300"/>
              </a:lnSpc>
            </a:pPr>
            <a:r>
              <a:rPr lang="en-US" sz="2100">
                <a:latin typeface="Montserrat SemiBold" pitchFamily="2" charset="0"/>
              </a:rPr>
              <a:t>Design a next-generation mass communication solution that ensures information reaches the right people, at the right time, through the right channels – whether in emergencies, public events, or day-to-day interactions.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75C0219E-E71C-64A3-B380-FD0F2EBEE1CE}"/>
              </a:ext>
            </a:extLst>
          </p:cNvPr>
          <p:cNvSpPr txBox="1">
            <a:spLocks/>
          </p:cNvSpPr>
          <p:nvPr/>
        </p:nvSpPr>
        <p:spPr>
          <a:xfrm>
            <a:off x="838200" y="726142"/>
            <a:ext cx="9482418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>
                <a:latin typeface="Montserrat ExtraBold" pitchFamily="2" charset="0"/>
              </a:rPr>
              <a:t>“Get the Word Out!”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206A21-651D-260E-02FD-54DF49AE3D17}"/>
              </a:ext>
            </a:extLst>
          </p:cNvPr>
          <p:cNvSpPr txBox="1"/>
          <p:nvPr/>
        </p:nvSpPr>
        <p:spPr>
          <a:xfrm>
            <a:off x="873982" y="1455876"/>
            <a:ext cx="252986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79D39"/>
                </a:solidFill>
                <a:latin typeface="Montserrat SemiBold" pitchFamily="2" charset="0"/>
              </a:rPr>
              <a:t>Problem Statement</a:t>
            </a:r>
            <a:endParaRPr lang="en-US" sz="1800" dirty="0">
              <a:solidFill>
                <a:srgbClr val="F79D39"/>
              </a:solidFill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88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Montserrat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6FC463C1901A429BF3AC2959C7958E" ma:contentTypeVersion="11" ma:contentTypeDescription="Create a new document." ma:contentTypeScope="" ma:versionID="5789b912a87c62a918ef609974160caa">
  <xsd:schema xmlns:xsd="http://www.w3.org/2001/XMLSchema" xmlns:xs="http://www.w3.org/2001/XMLSchema" xmlns:p="http://schemas.microsoft.com/office/2006/metadata/properties" xmlns:ns2="aa7cbffe-647f-4106-a45f-7b0c311da58a" xmlns:ns3="79070374-15bf-4545-a22a-3a428479cafc" targetNamespace="http://schemas.microsoft.com/office/2006/metadata/properties" ma:root="true" ma:fieldsID="da005d9c3753e7ecb30b728aafd1bfcb" ns2:_="" ns3:_="">
    <xsd:import namespace="aa7cbffe-647f-4106-a45f-7b0c311da58a"/>
    <xsd:import namespace="79070374-15bf-4545-a22a-3a428479caf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7cbffe-647f-4106-a45f-7b0c311da5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3e20e570-3a27-4eff-9ea0-d3488a33fbf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070374-15bf-4545-a22a-3a428479cafc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9f1d7ed8-846a-40fd-99af-8fea6f9521b4}" ma:internalName="TaxCatchAll" ma:showField="CatchAllData" ma:web="79070374-15bf-4545-a22a-3a428479caf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9070374-15bf-4545-a22a-3a428479cafc" xsi:nil="true"/>
    <lcf76f155ced4ddcb4097134ff3c332f xmlns="aa7cbffe-647f-4106-a45f-7b0c311da58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045A03D7-CEB1-41EF-A88A-F5282E93F16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2A9F2E0-923E-4910-8DCD-84496B7C5D9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7cbffe-647f-4106-a45f-7b0c311da58a"/>
    <ds:schemaRef ds:uri="79070374-15bf-4545-a22a-3a428479ca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536BBE7-24F1-48C9-A73A-6E55FB90A7D5}">
  <ds:schemaRefs>
    <ds:schemaRef ds:uri="http://schemas.microsoft.com/office/2006/documentManagement/types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79070374-15bf-4545-a22a-3a428479cafc"/>
    <ds:schemaRef ds:uri="http://purl.org/dc/terms/"/>
    <ds:schemaRef ds:uri="aa7cbffe-647f-4106-a45f-7b0c311da58a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466</Words>
  <Application>Microsoft Office PowerPoint</Application>
  <PresentationFormat>Widescreen</PresentationFormat>
  <Paragraphs>89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Montserrat</vt:lpstr>
      <vt:lpstr>Montserrat Black</vt:lpstr>
      <vt:lpstr>Montserrat ExtraBold</vt:lpstr>
      <vt:lpstr>Montserrat SemiBold</vt:lpstr>
      <vt:lpstr>Wingdings</vt:lpstr>
      <vt:lpstr>Office Theme</vt:lpstr>
      <vt:lpstr>WOMEN’S HACKATHON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Davis, Sean (UMSL-Student)</dc:creator>
  <cp:lastModifiedBy>Davis, Sean (UMSL-Student)</cp:lastModifiedBy>
  <cp:revision>30</cp:revision>
  <dcterms:created xsi:type="dcterms:W3CDTF">2025-04-03T14:43:32Z</dcterms:created>
  <dcterms:modified xsi:type="dcterms:W3CDTF">2025-04-12T11:17:18Z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0x010100DA6FC463C1901A429BF3AC2959C7958E</vt:lpwstr>
  </property>
  <property fmtid="{D5CDD505-2E9C-101B-9397-08002B2CF9AE}" pid="3" name="MediaServiceImageTags">
    <vt:lpwstr/>
  </property>
</Properties>
</file>